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7" r:id="rId4"/>
    <p:sldMasterId id="214748369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9144000"/>
  <p:notesSz cx="6858000" cy="9144000"/>
  <p:embeddedFontLst>
    <p:embeddedFont>
      <p:font typeface="Inter Tight Medium"/>
      <p:regular r:id="rId23"/>
      <p:bold r:id="rId24"/>
      <p:italic r:id="rId25"/>
      <p:boldItalic r:id="rId26"/>
    </p:embeddedFont>
    <p:embeddedFont>
      <p:font typeface="Inter ExtraBold"/>
      <p:bold r:id="rId27"/>
      <p:boldItalic r:id="rId28"/>
    </p:embeddedFont>
    <p:embeddedFont>
      <p:font typeface="Inter Tight"/>
      <p:regular r:id="rId29"/>
      <p:bold r:id="rId30"/>
      <p:italic r:id="rId31"/>
      <p:boldItalic r:id="rId32"/>
    </p:embeddedFont>
    <p:embeddedFont>
      <p:font typeface="Inter Tight ExtraBold"/>
      <p:bold r:id="rId33"/>
      <p:boldItalic r:id="rId34"/>
    </p:embeddedFont>
    <p:embeddedFont>
      <p:font typeface="Inter Tight SemiBold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nterTightMedium-bold.fntdata"/><Relationship Id="rId23" Type="http://schemas.openxmlformats.org/officeDocument/2006/relationships/font" Target="fonts/InterTight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TightMedium-boldItalic.fntdata"/><Relationship Id="rId25" Type="http://schemas.openxmlformats.org/officeDocument/2006/relationships/font" Target="fonts/InterTightMedium-italic.fntdata"/><Relationship Id="rId28" Type="http://schemas.openxmlformats.org/officeDocument/2006/relationships/font" Target="fonts/InterExtraBold-boldItalic.fntdata"/><Relationship Id="rId27" Type="http://schemas.openxmlformats.org/officeDocument/2006/relationships/font" Target="fonts/InterExtra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T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Tight-italic.fntdata"/><Relationship Id="rId30" Type="http://schemas.openxmlformats.org/officeDocument/2006/relationships/font" Target="fonts/InterTight-bold.fntdata"/><Relationship Id="rId11" Type="http://schemas.openxmlformats.org/officeDocument/2006/relationships/slide" Target="slides/slide5.xml"/><Relationship Id="rId33" Type="http://schemas.openxmlformats.org/officeDocument/2006/relationships/font" Target="fonts/InterTightExtraBold-bold.fntdata"/><Relationship Id="rId10" Type="http://schemas.openxmlformats.org/officeDocument/2006/relationships/slide" Target="slides/slide4.xml"/><Relationship Id="rId32" Type="http://schemas.openxmlformats.org/officeDocument/2006/relationships/font" Target="fonts/InterTight-boldItalic.fntdata"/><Relationship Id="rId13" Type="http://schemas.openxmlformats.org/officeDocument/2006/relationships/slide" Target="slides/slide7.xml"/><Relationship Id="rId35" Type="http://schemas.openxmlformats.org/officeDocument/2006/relationships/font" Target="fonts/InterTightSemiBold-regular.fntdata"/><Relationship Id="rId12" Type="http://schemas.openxmlformats.org/officeDocument/2006/relationships/slide" Target="slides/slide6.xml"/><Relationship Id="rId34" Type="http://schemas.openxmlformats.org/officeDocument/2006/relationships/font" Target="fonts/InterTightExtraBold-boldItalic.fntdata"/><Relationship Id="rId15" Type="http://schemas.openxmlformats.org/officeDocument/2006/relationships/slide" Target="slides/slide9.xml"/><Relationship Id="rId37" Type="http://schemas.openxmlformats.org/officeDocument/2006/relationships/font" Target="fonts/InterTightSemiBold-italic.fntdata"/><Relationship Id="rId14" Type="http://schemas.openxmlformats.org/officeDocument/2006/relationships/slide" Target="slides/slide8.xml"/><Relationship Id="rId36" Type="http://schemas.openxmlformats.org/officeDocument/2006/relationships/font" Target="fonts/InterTightSemiBold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InterTightSemiBold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14b0e9f43c_0_3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14b0e9f43c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14b0e9f43c_0_94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14b0e9f43c_0_9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14b0e9f43c_0_95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314b0e9f43c_0_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14b0e9f43c_0_96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14b0e9f43c_0_9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14b0e9f43c_0_47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314b0e9f43c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314b0e9f43c_0_51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314b0e9f43c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14b0e9f43c_0_54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14b0e9f43c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14b0e9f43c_0_58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14b0e9f43c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14b0e9f43c_0_36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14b0e9f43c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14b0e9f43c_0_37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14b0e9f43c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14b0e9f43c_0_396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14b0e9f43c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14b0e9f43c_0_38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14b0e9f43c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14b0e9f43c_0_49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14b0e9f43c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14b0e9f43c_0_48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14b0e9f43c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14b0e9f43c_0_98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14b0e9f43c_0_9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14b0e9f43c_0_41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14b0e9f43c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4"/>
          <p:cNvGrpSpPr/>
          <p:nvPr/>
        </p:nvGrpSpPr>
        <p:grpSpPr>
          <a:xfrm rot="398846">
            <a:off x="111290" y="-739269"/>
            <a:ext cx="8926214" cy="8330654"/>
            <a:chOff x="124223" y="-559280"/>
            <a:chExt cx="8900025" cy="6258226"/>
          </a:xfrm>
        </p:grpSpPr>
        <p:grpSp>
          <p:nvGrpSpPr>
            <p:cNvPr id="86" name="Google Shape;86;p14"/>
            <p:cNvGrpSpPr/>
            <p:nvPr/>
          </p:nvGrpSpPr>
          <p:grpSpPr>
            <a:xfrm>
              <a:off x="124223" y="-78561"/>
              <a:ext cx="8900025" cy="5296800"/>
              <a:chOff x="124223" y="-78561"/>
              <a:chExt cx="8900025" cy="5296800"/>
            </a:xfrm>
          </p:grpSpPr>
          <p:sp>
            <p:nvSpPr>
              <p:cNvPr id="87" name="Google Shape;87;p14"/>
              <p:cNvSpPr/>
              <p:nvPr/>
            </p:nvSpPr>
            <p:spPr>
              <a:xfrm rot="-1623">
                <a:off x="7117071" y="2014308"/>
                <a:ext cx="1906200" cy="1875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88" name="Google Shape;88;p14"/>
              <p:cNvSpPr/>
              <p:nvPr/>
            </p:nvSpPr>
            <p:spPr>
              <a:xfrm flipH="1" rot="-1487">
                <a:off x="124823" y="-77211"/>
                <a:ext cx="6242101" cy="5294100"/>
              </a:xfrm>
              <a:prstGeom prst="snip1Rect">
                <a:avLst>
                  <a:gd fmla="val 42486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89" name="Google Shape;89;p14"/>
              <p:cNvSpPr/>
              <p:nvPr/>
            </p:nvSpPr>
            <p:spPr>
              <a:xfrm flipH="1" rot="10798513">
                <a:off x="2781248" y="-76291"/>
                <a:ext cx="6242401" cy="5289900"/>
              </a:xfrm>
              <a:prstGeom prst="snip1Rect">
                <a:avLst>
                  <a:gd fmla="val 42496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90" name="Google Shape;90;p14"/>
              <p:cNvSpPr/>
              <p:nvPr/>
            </p:nvSpPr>
            <p:spPr>
              <a:xfrm rot="-1623">
                <a:off x="125118" y="1250275"/>
                <a:ext cx="1906200" cy="1875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91" name="Google Shape;91;p14"/>
            <p:cNvSpPr/>
            <p:nvPr/>
          </p:nvSpPr>
          <p:spPr>
            <a:xfrm rot="-4516116">
              <a:off x="314265" y="-331820"/>
              <a:ext cx="1871106" cy="18379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 rot="6283884">
              <a:off x="6963097" y="3633506"/>
              <a:ext cx="1871106" cy="18379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93" name="Google Shape;93;p14"/>
          <p:cNvSpPr txBox="1"/>
          <p:nvPr>
            <p:ph type="ctrTitle"/>
          </p:nvPr>
        </p:nvSpPr>
        <p:spPr>
          <a:xfrm>
            <a:off x="1826325" y="2079433"/>
            <a:ext cx="5494800" cy="20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1826325" y="4336633"/>
            <a:ext cx="54948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7" name="Google Shape;97;p1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5" name="Google Shape;105;p17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3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0" name="Google Shape;120;p21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1" name="Google Shape;121;p21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25" name="Google Shape;125;p2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677325" y="2443700"/>
            <a:ext cx="3217200" cy="19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2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25"/>
          <p:cNvSpPr txBox="1"/>
          <p:nvPr>
            <p:ph idx="1" type="subTitle"/>
          </p:nvPr>
        </p:nvSpPr>
        <p:spPr>
          <a:xfrm>
            <a:off x="4406650" y="525000"/>
            <a:ext cx="44097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6" name="Google Shape;136;p25"/>
          <p:cNvSpPr txBox="1"/>
          <p:nvPr>
            <p:ph idx="2" type="subTitle"/>
          </p:nvPr>
        </p:nvSpPr>
        <p:spPr>
          <a:xfrm>
            <a:off x="4406650" y="1535607"/>
            <a:ext cx="44097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7" name="Google Shape;137;p25"/>
          <p:cNvSpPr txBox="1"/>
          <p:nvPr>
            <p:ph idx="3" type="subTitle"/>
          </p:nvPr>
        </p:nvSpPr>
        <p:spPr>
          <a:xfrm>
            <a:off x="4406650" y="4567427"/>
            <a:ext cx="44097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8" name="Google Shape;138;p25"/>
          <p:cNvSpPr txBox="1"/>
          <p:nvPr>
            <p:ph idx="4" type="subTitle"/>
          </p:nvPr>
        </p:nvSpPr>
        <p:spPr>
          <a:xfrm>
            <a:off x="4406650" y="2546213"/>
            <a:ext cx="44097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9" name="Google Shape;139;p25"/>
          <p:cNvSpPr txBox="1"/>
          <p:nvPr>
            <p:ph idx="5" type="subTitle"/>
          </p:nvPr>
        </p:nvSpPr>
        <p:spPr>
          <a:xfrm>
            <a:off x="4406650" y="5578033"/>
            <a:ext cx="44097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0" name="Google Shape;140;p25"/>
          <p:cNvSpPr txBox="1"/>
          <p:nvPr>
            <p:ph idx="6" type="subTitle"/>
          </p:nvPr>
        </p:nvSpPr>
        <p:spPr>
          <a:xfrm>
            <a:off x="4406650" y="3556820"/>
            <a:ext cx="44097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11700" y="1536633"/>
            <a:ext cx="4473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44" name="Google Shape;144;p26"/>
          <p:cNvSpPr/>
          <p:nvPr>
            <p:ph idx="2" type="pic"/>
          </p:nvPr>
        </p:nvSpPr>
        <p:spPr>
          <a:xfrm>
            <a:off x="4992024" y="1537033"/>
            <a:ext cx="3840300" cy="45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2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27"/>
          <p:cNvSpPr txBox="1"/>
          <p:nvPr>
            <p:ph type="title"/>
          </p:nvPr>
        </p:nvSpPr>
        <p:spPr>
          <a:xfrm>
            <a:off x="483175" y="600033"/>
            <a:ext cx="8184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483150" y="2983717"/>
            <a:ext cx="36198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50" name="Google Shape;150;p27"/>
          <p:cNvSpPr txBox="1"/>
          <p:nvPr>
            <p:ph idx="2" type="body"/>
          </p:nvPr>
        </p:nvSpPr>
        <p:spPr>
          <a:xfrm>
            <a:off x="5048000" y="2983717"/>
            <a:ext cx="36198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51" name="Google Shape;151;p27"/>
          <p:cNvSpPr txBox="1"/>
          <p:nvPr>
            <p:ph idx="3" type="subTitle"/>
          </p:nvPr>
        </p:nvSpPr>
        <p:spPr>
          <a:xfrm>
            <a:off x="483150" y="1781548"/>
            <a:ext cx="36198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2" name="Google Shape;152;p27"/>
          <p:cNvSpPr txBox="1"/>
          <p:nvPr>
            <p:ph idx="4" type="subTitle"/>
          </p:nvPr>
        </p:nvSpPr>
        <p:spPr>
          <a:xfrm>
            <a:off x="5048000" y="1781548"/>
            <a:ext cx="36198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483175" y="3223333"/>
            <a:ext cx="24555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56" name="Google Shape;156;p28"/>
          <p:cNvSpPr txBox="1"/>
          <p:nvPr>
            <p:ph idx="2" type="body"/>
          </p:nvPr>
        </p:nvSpPr>
        <p:spPr>
          <a:xfrm>
            <a:off x="3347725" y="3223333"/>
            <a:ext cx="24555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57" name="Google Shape;157;p28"/>
          <p:cNvSpPr txBox="1"/>
          <p:nvPr>
            <p:ph idx="3" type="body"/>
          </p:nvPr>
        </p:nvSpPr>
        <p:spPr>
          <a:xfrm>
            <a:off x="6212275" y="3223333"/>
            <a:ext cx="24555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58" name="Google Shape;158;p28"/>
          <p:cNvSpPr txBox="1"/>
          <p:nvPr>
            <p:ph type="title"/>
          </p:nvPr>
        </p:nvSpPr>
        <p:spPr>
          <a:xfrm>
            <a:off x="483175" y="600033"/>
            <a:ext cx="8184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9" name="Google Shape;159;p28"/>
          <p:cNvSpPr txBox="1"/>
          <p:nvPr>
            <p:ph idx="4" type="subTitle"/>
          </p:nvPr>
        </p:nvSpPr>
        <p:spPr>
          <a:xfrm>
            <a:off x="483175" y="1781533"/>
            <a:ext cx="2455500" cy="10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0" name="Google Shape;160;p28"/>
          <p:cNvSpPr txBox="1"/>
          <p:nvPr>
            <p:ph idx="5" type="subTitle"/>
          </p:nvPr>
        </p:nvSpPr>
        <p:spPr>
          <a:xfrm>
            <a:off x="3347725" y="1781533"/>
            <a:ext cx="2455500" cy="10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1" name="Google Shape;161;p28"/>
          <p:cNvSpPr txBox="1"/>
          <p:nvPr>
            <p:ph idx="6" type="subTitle"/>
          </p:nvPr>
        </p:nvSpPr>
        <p:spPr>
          <a:xfrm>
            <a:off x="6212275" y="1781533"/>
            <a:ext cx="2455500" cy="10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" name="Google Shape;164;p29"/>
          <p:cNvSpPr txBox="1"/>
          <p:nvPr>
            <p:ph idx="1" type="body"/>
          </p:nvPr>
        </p:nvSpPr>
        <p:spPr>
          <a:xfrm>
            <a:off x="366725" y="2345458"/>
            <a:ext cx="38385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65" name="Google Shape;165;p29"/>
          <p:cNvSpPr txBox="1"/>
          <p:nvPr>
            <p:ph idx="2" type="body"/>
          </p:nvPr>
        </p:nvSpPr>
        <p:spPr>
          <a:xfrm>
            <a:off x="4938725" y="2345458"/>
            <a:ext cx="38385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66" name="Google Shape;166;p29"/>
          <p:cNvSpPr txBox="1"/>
          <p:nvPr>
            <p:ph idx="3" type="body"/>
          </p:nvPr>
        </p:nvSpPr>
        <p:spPr>
          <a:xfrm>
            <a:off x="366750" y="4864767"/>
            <a:ext cx="38385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67" name="Google Shape;167;p29"/>
          <p:cNvSpPr txBox="1"/>
          <p:nvPr>
            <p:ph idx="4" type="body"/>
          </p:nvPr>
        </p:nvSpPr>
        <p:spPr>
          <a:xfrm>
            <a:off x="4938750" y="4864767"/>
            <a:ext cx="38385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168" name="Google Shape;168;p29"/>
          <p:cNvSpPr txBox="1"/>
          <p:nvPr>
            <p:ph type="title"/>
          </p:nvPr>
        </p:nvSpPr>
        <p:spPr>
          <a:xfrm>
            <a:off x="366750" y="600033"/>
            <a:ext cx="8184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9" name="Google Shape;169;p29"/>
          <p:cNvSpPr txBox="1"/>
          <p:nvPr>
            <p:ph idx="5" type="subTitle"/>
          </p:nvPr>
        </p:nvSpPr>
        <p:spPr>
          <a:xfrm>
            <a:off x="366763" y="1703876"/>
            <a:ext cx="38385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0" name="Google Shape;170;p29"/>
          <p:cNvSpPr txBox="1"/>
          <p:nvPr>
            <p:ph idx="6" type="subTitle"/>
          </p:nvPr>
        </p:nvSpPr>
        <p:spPr>
          <a:xfrm>
            <a:off x="4938738" y="1703876"/>
            <a:ext cx="38385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1" name="Google Shape;171;p29"/>
          <p:cNvSpPr txBox="1"/>
          <p:nvPr>
            <p:ph idx="7" type="subTitle"/>
          </p:nvPr>
        </p:nvSpPr>
        <p:spPr>
          <a:xfrm>
            <a:off x="4938761" y="4223150"/>
            <a:ext cx="38385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2" name="Google Shape;172;p29"/>
          <p:cNvSpPr txBox="1"/>
          <p:nvPr>
            <p:ph idx="8" type="subTitle"/>
          </p:nvPr>
        </p:nvSpPr>
        <p:spPr>
          <a:xfrm>
            <a:off x="366750" y="4223150"/>
            <a:ext cx="38385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3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6" name="Google Shape;176;p30"/>
          <p:cNvSpPr/>
          <p:nvPr>
            <p:ph idx="2" type="pic"/>
          </p:nvPr>
        </p:nvSpPr>
        <p:spPr>
          <a:xfrm>
            <a:off x="311700" y="1560567"/>
            <a:ext cx="8520600" cy="465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idx="1" type="body"/>
          </p:nvPr>
        </p:nvSpPr>
        <p:spPr>
          <a:xfrm>
            <a:off x="311700" y="5440300"/>
            <a:ext cx="4027500" cy="12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9" name="Google Shape;179;p31"/>
          <p:cNvSpPr/>
          <p:nvPr>
            <p:ph idx="2" type="pic"/>
          </p:nvPr>
        </p:nvSpPr>
        <p:spPr>
          <a:xfrm>
            <a:off x="4804825" y="1511067"/>
            <a:ext cx="4027500" cy="31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31"/>
          <p:cNvSpPr/>
          <p:nvPr>
            <p:ph idx="3" type="pic"/>
          </p:nvPr>
        </p:nvSpPr>
        <p:spPr>
          <a:xfrm>
            <a:off x="311725" y="1511067"/>
            <a:ext cx="4027500" cy="31905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31"/>
          <p:cNvSpPr txBox="1"/>
          <p:nvPr>
            <p:ph idx="4" type="body"/>
          </p:nvPr>
        </p:nvSpPr>
        <p:spPr>
          <a:xfrm>
            <a:off x="4804825" y="5440300"/>
            <a:ext cx="4027500" cy="12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2" name="Google Shape;182;p3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3" name="Google Shape;183;p3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31"/>
          <p:cNvSpPr txBox="1"/>
          <p:nvPr>
            <p:ph idx="5" type="subTitle"/>
          </p:nvPr>
        </p:nvSpPr>
        <p:spPr>
          <a:xfrm>
            <a:off x="311725" y="4777200"/>
            <a:ext cx="40275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5" name="Google Shape;185;p31"/>
          <p:cNvSpPr txBox="1"/>
          <p:nvPr>
            <p:ph idx="6" type="subTitle"/>
          </p:nvPr>
        </p:nvSpPr>
        <p:spPr>
          <a:xfrm>
            <a:off x="4804825" y="4777200"/>
            <a:ext cx="40275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idx="1" type="body"/>
          </p:nvPr>
        </p:nvSpPr>
        <p:spPr>
          <a:xfrm>
            <a:off x="311700" y="5215600"/>
            <a:ext cx="26271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8" name="Google Shape;188;p32"/>
          <p:cNvSpPr/>
          <p:nvPr>
            <p:ph idx="2" type="pic"/>
          </p:nvPr>
        </p:nvSpPr>
        <p:spPr>
          <a:xfrm>
            <a:off x="6205225" y="1504433"/>
            <a:ext cx="2627100" cy="30309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32"/>
          <p:cNvSpPr/>
          <p:nvPr>
            <p:ph idx="3" type="pic"/>
          </p:nvPr>
        </p:nvSpPr>
        <p:spPr>
          <a:xfrm>
            <a:off x="311725" y="1504433"/>
            <a:ext cx="2627100" cy="30309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32"/>
          <p:cNvSpPr txBox="1"/>
          <p:nvPr>
            <p:ph idx="4" type="body"/>
          </p:nvPr>
        </p:nvSpPr>
        <p:spPr>
          <a:xfrm>
            <a:off x="6205225" y="5215600"/>
            <a:ext cx="26271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1" name="Google Shape;191;p32"/>
          <p:cNvSpPr/>
          <p:nvPr>
            <p:ph idx="5" type="pic"/>
          </p:nvPr>
        </p:nvSpPr>
        <p:spPr>
          <a:xfrm>
            <a:off x="3255250" y="1504433"/>
            <a:ext cx="2627100" cy="303090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32"/>
          <p:cNvSpPr txBox="1"/>
          <p:nvPr>
            <p:ph idx="6" type="body"/>
          </p:nvPr>
        </p:nvSpPr>
        <p:spPr>
          <a:xfrm>
            <a:off x="3255250" y="5215600"/>
            <a:ext cx="26271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3" name="Google Shape;193;p3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4" name="Google Shape;194;p3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p32"/>
          <p:cNvSpPr txBox="1"/>
          <p:nvPr>
            <p:ph idx="7" type="subTitle"/>
          </p:nvPr>
        </p:nvSpPr>
        <p:spPr>
          <a:xfrm>
            <a:off x="311725" y="4574000"/>
            <a:ext cx="26271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6" name="Google Shape;196;p32"/>
          <p:cNvSpPr txBox="1"/>
          <p:nvPr>
            <p:ph idx="8" type="subTitle"/>
          </p:nvPr>
        </p:nvSpPr>
        <p:spPr>
          <a:xfrm>
            <a:off x="6205225" y="4574000"/>
            <a:ext cx="26271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7" name="Google Shape;197;p32"/>
          <p:cNvSpPr txBox="1"/>
          <p:nvPr>
            <p:ph idx="9" type="subTitle"/>
          </p:nvPr>
        </p:nvSpPr>
        <p:spPr>
          <a:xfrm>
            <a:off x="3255250" y="4574000"/>
            <a:ext cx="26271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/>
          <p:nvPr>
            <p:ph idx="2" type="pic"/>
          </p:nvPr>
        </p:nvSpPr>
        <p:spPr>
          <a:xfrm>
            <a:off x="311700" y="593367"/>
            <a:ext cx="8520600" cy="5624400"/>
          </a:xfrm>
          <a:prstGeom prst="rect">
            <a:avLst/>
          </a:prstGeom>
          <a:noFill/>
          <a:ln>
            <a:noFill/>
          </a:ln>
        </p:spPr>
      </p:sp>
      <p:sp>
        <p:nvSpPr>
          <p:cNvPr id="200" name="Google Shape;200;p3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3" name="Google Shape;203;p34"/>
          <p:cNvSpPr/>
          <p:nvPr>
            <p:ph idx="2" type="pic"/>
          </p:nvPr>
        </p:nvSpPr>
        <p:spPr>
          <a:xfrm>
            <a:off x="3389600" y="158550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34"/>
          <p:cNvSpPr/>
          <p:nvPr>
            <p:ph idx="3" type="pic"/>
          </p:nvPr>
        </p:nvSpPr>
        <p:spPr>
          <a:xfrm>
            <a:off x="5195935" y="158550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34"/>
          <p:cNvSpPr/>
          <p:nvPr>
            <p:ph idx="4" type="pic"/>
          </p:nvPr>
        </p:nvSpPr>
        <p:spPr>
          <a:xfrm>
            <a:off x="7002270" y="158550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4"/>
          <p:cNvSpPr/>
          <p:nvPr>
            <p:ph idx="5" type="pic"/>
          </p:nvPr>
        </p:nvSpPr>
        <p:spPr>
          <a:xfrm>
            <a:off x="3389588" y="2405616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34"/>
          <p:cNvSpPr/>
          <p:nvPr>
            <p:ph idx="6" type="pic"/>
          </p:nvPr>
        </p:nvSpPr>
        <p:spPr>
          <a:xfrm>
            <a:off x="5195922" y="2405616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34"/>
          <p:cNvSpPr/>
          <p:nvPr>
            <p:ph idx="7" type="pic"/>
          </p:nvPr>
        </p:nvSpPr>
        <p:spPr>
          <a:xfrm>
            <a:off x="7002257" y="2405616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209" name="Google Shape;209;p34"/>
          <p:cNvSpPr txBox="1"/>
          <p:nvPr>
            <p:ph type="title"/>
          </p:nvPr>
        </p:nvSpPr>
        <p:spPr>
          <a:xfrm>
            <a:off x="351550" y="593367"/>
            <a:ext cx="25968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" name="Google Shape;210;p34"/>
          <p:cNvSpPr/>
          <p:nvPr>
            <p:ph idx="8" type="pic"/>
          </p:nvPr>
        </p:nvSpPr>
        <p:spPr>
          <a:xfrm>
            <a:off x="3389588" y="4652649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34"/>
          <p:cNvSpPr/>
          <p:nvPr>
            <p:ph idx="9" type="pic"/>
          </p:nvPr>
        </p:nvSpPr>
        <p:spPr>
          <a:xfrm>
            <a:off x="5195922" y="4652649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34"/>
          <p:cNvSpPr/>
          <p:nvPr>
            <p:ph idx="13" type="pic"/>
          </p:nvPr>
        </p:nvSpPr>
        <p:spPr>
          <a:xfrm>
            <a:off x="7002257" y="4652649"/>
            <a:ext cx="1643700" cy="2046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 type="secHead">
  <p:cSld name="SECTION_HEADER">
    <p:bg>
      <p:bgPr>
        <a:solidFill>
          <a:schemeClr val="lt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35"/>
          <p:cNvGrpSpPr/>
          <p:nvPr/>
        </p:nvGrpSpPr>
        <p:grpSpPr>
          <a:xfrm>
            <a:off x="75" y="342225"/>
            <a:ext cx="3798141" cy="1587259"/>
            <a:chOff x="75" y="256675"/>
            <a:chExt cx="3798141" cy="1190474"/>
          </a:xfrm>
        </p:grpSpPr>
        <p:sp>
          <p:nvSpPr>
            <p:cNvPr id="215" name="Google Shape;215;p35"/>
            <p:cNvSpPr/>
            <p:nvPr/>
          </p:nvSpPr>
          <p:spPr>
            <a:xfrm flipH="1" rot="10800000">
              <a:off x="75" y="256675"/>
              <a:ext cx="3798000" cy="1190400"/>
            </a:xfrm>
            <a:prstGeom prst="snip1Rect">
              <a:avLst>
                <a:gd fmla="val 3510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16" name="Google Shape;216;p35"/>
            <p:cNvSpPr/>
            <p:nvPr/>
          </p:nvSpPr>
          <p:spPr>
            <a:xfrm flipH="1" rot="-10795068">
              <a:off x="3380016" y="1028349"/>
              <a:ext cx="418200" cy="4185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217" name="Google Shape;217;p35"/>
          <p:cNvSpPr txBox="1"/>
          <p:nvPr>
            <p:ph type="title"/>
          </p:nvPr>
        </p:nvSpPr>
        <p:spPr>
          <a:xfrm>
            <a:off x="333925" y="725667"/>
            <a:ext cx="3039900" cy="9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35"/>
          <p:cNvSpPr txBox="1"/>
          <p:nvPr>
            <p:ph idx="1" type="subTitle"/>
          </p:nvPr>
        </p:nvSpPr>
        <p:spPr>
          <a:xfrm>
            <a:off x="1149126" y="3131400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19" name="Google Shape;219;p35"/>
          <p:cNvSpPr txBox="1"/>
          <p:nvPr>
            <p:ph idx="2" type="subTitle"/>
          </p:nvPr>
        </p:nvSpPr>
        <p:spPr>
          <a:xfrm>
            <a:off x="1149126" y="3737158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20" name="Google Shape;220;p35"/>
          <p:cNvSpPr txBox="1"/>
          <p:nvPr>
            <p:ph idx="3" type="subTitle"/>
          </p:nvPr>
        </p:nvSpPr>
        <p:spPr>
          <a:xfrm>
            <a:off x="1149126" y="4342916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21" name="Google Shape;221;p35"/>
          <p:cNvSpPr txBox="1"/>
          <p:nvPr>
            <p:ph idx="4" type="subTitle"/>
          </p:nvPr>
        </p:nvSpPr>
        <p:spPr>
          <a:xfrm>
            <a:off x="1149126" y="4948674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22" name="Google Shape;222;p35"/>
          <p:cNvSpPr txBox="1"/>
          <p:nvPr>
            <p:ph idx="5" type="subTitle"/>
          </p:nvPr>
        </p:nvSpPr>
        <p:spPr>
          <a:xfrm>
            <a:off x="1149126" y="5554433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23" name="Google Shape;223;p35"/>
          <p:cNvSpPr txBox="1"/>
          <p:nvPr>
            <p:ph idx="6" type="subTitle"/>
          </p:nvPr>
        </p:nvSpPr>
        <p:spPr>
          <a:xfrm>
            <a:off x="5327851" y="3131400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24" name="Google Shape;224;p35"/>
          <p:cNvSpPr txBox="1"/>
          <p:nvPr>
            <p:ph idx="7" type="subTitle"/>
          </p:nvPr>
        </p:nvSpPr>
        <p:spPr>
          <a:xfrm>
            <a:off x="5327851" y="3737158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25" name="Google Shape;225;p35"/>
          <p:cNvSpPr txBox="1"/>
          <p:nvPr>
            <p:ph idx="8" type="subTitle"/>
          </p:nvPr>
        </p:nvSpPr>
        <p:spPr>
          <a:xfrm>
            <a:off x="5327851" y="4342916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26" name="Google Shape;226;p35"/>
          <p:cNvSpPr txBox="1"/>
          <p:nvPr>
            <p:ph idx="9" type="subTitle"/>
          </p:nvPr>
        </p:nvSpPr>
        <p:spPr>
          <a:xfrm>
            <a:off x="5327851" y="4948674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27" name="Google Shape;227;p35"/>
          <p:cNvSpPr txBox="1"/>
          <p:nvPr>
            <p:ph idx="13" type="subTitle"/>
          </p:nvPr>
        </p:nvSpPr>
        <p:spPr>
          <a:xfrm>
            <a:off x="5327851" y="5554433"/>
            <a:ext cx="3234300" cy="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s" type="tx">
  <p:cSld name="TITLE_AND_BODY"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/>
          <p:nvPr>
            <p:ph idx="2" type="pic"/>
          </p:nvPr>
        </p:nvSpPr>
        <p:spPr>
          <a:xfrm rot="399201">
            <a:off x="710694" y="3111045"/>
            <a:ext cx="3697501" cy="3268606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30" name="Google Shape;230;p36"/>
          <p:cNvSpPr/>
          <p:nvPr>
            <p:ph idx="3" type="pic"/>
          </p:nvPr>
        </p:nvSpPr>
        <p:spPr>
          <a:xfrm rot="-399478">
            <a:off x="4735852" y="3111260"/>
            <a:ext cx="3697536" cy="3268606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31" name="Google Shape;231;p36"/>
          <p:cNvSpPr txBox="1"/>
          <p:nvPr>
            <p:ph type="title"/>
          </p:nvPr>
        </p:nvSpPr>
        <p:spPr>
          <a:xfrm>
            <a:off x="333925" y="782867"/>
            <a:ext cx="8475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" name="Google Shape;232;p36"/>
          <p:cNvSpPr txBox="1"/>
          <p:nvPr>
            <p:ph idx="1" type="body"/>
          </p:nvPr>
        </p:nvSpPr>
        <p:spPr>
          <a:xfrm>
            <a:off x="333925" y="1550867"/>
            <a:ext cx="84756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233" name="Google Shape;233;p36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buNone/>
              <a:defRPr/>
            </a:lvl1pPr>
            <a:lvl2pPr lvl="1" rtl="0" algn="r">
              <a:buNone/>
              <a:defRPr/>
            </a:lvl2pPr>
            <a:lvl3pPr lvl="2" rtl="0" algn="r">
              <a:buNone/>
              <a:defRPr/>
            </a:lvl3pPr>
            <a:lvl4pPr lvl="3" rtl="0" algn="r">
              <a:buNone/>
              <a:defRPr/>
            </a:lvl4pPr>
            <a:lvl5pPr lvl="4" rtl="0" algn="r">
              <a:buNone/>
              <a:defRPr/>
            </a:lvl5pPr>
            <a:lvl6pPr lvl="5" rtl="0" algn="r">
              <a:buNone/>
              <a:defRPr/>
            </a:lvl6pPr>
            <a:lvl7pPr lvl="6" rtl="0" algn="r">
              <a:buNone/>
              <a:defRPr/>
            </a:lvl7pPr>
            <a:lvl8pPr lvl="7" rtl="0" algn="r">
              <a:buNone/>
              <a:defRPr/>
            </a:lvl8pPr>
            <a:lvl9pPr lvl="8" rtl="0" algn="r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4" name="Google Shape;234;p36"/>
          <p:cNvSpPr txBox="1"/>
          <p:nvPr>
            <p:ph idx="4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235" name="Google Shape;235;p36"/>
          <p:cNvSpPr txBox="1"/>
          <p:nvPr>
            <p:ph idx="5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ITLE_AND_BODY_1">
    <p:bg>
      <p:bgPr>
        <a:solidFill>
          <a:schemeClr val="lt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/>
          <p:nvPr>
            <p:ph idx="2" type="pic"/>
          </p:nvPr>
        </p:nvSpPr>
        <p:spPr>
          <a:xfrm rot="399201">
            <a:off x="710694" y="3111045"/>
            <a:ext cx="3697501" cy="3268606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38" name="Google Shape;238;p37"/>
          <p:cNvSpPr/>
          <p:nvPr>
            <p:ph idx="3" type="pic"/>
          </p:nvPr>
        </p:nvSpPr>
        <p:spPr>
          <a:xfrm rot="-399478">
            <a:off x="4735852" y="3111260"/>
            <a:ext cx="3697536" cy="3268606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39" name="Google Shape;239;p37"/>
          <p:cNvSpPr txBox="1"/>
          <p:nvPr>
            <p:ph type="title"/>
          </p:nvPr>
        </p:nvSpPr>
        <p:spPr>
          <a:xfrm>
            <a:off x="333925" y="782867"/>
            <a:ext cx="8475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0" name="Google Shape;240;p37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buNone/>
              <a:defRPr/>
            </a:lvl1pPr>
            <a:lvl2pPr lvl="1" rtl="0" algn="r">
              <a:buNone/>
              <a:defRPr/>
            </a:lvl2pPr>
            <a:lvl3pPr lvl="2" rtl="0" algn="r">
              <a:buNone/>
              <a:defRPr/>
            </a:lvl3pPr>
            <a:lvl4pPr lvl="3" rtl="0" algn="r">
              <a:buNone/>
              <a:defRPr/>
            </a:lvl4pPr>
            <a:lvl5pPr lvl="4" rtl="0" algn="r">
              <a:buNone/>
              <a:defRPr/>
            </a:lvl5pPr>
            <a:lvl6pPr lvl="5" rtl="0" algn="r">
              <a:buNone/>
              <a:defRPr/>
            </a:lvl6pPr>
            <a:lvl7pPr lvl="6" rtl="0" algn="r">
              <a:buNone/>
              <a:defRPr/>
            </a:lvl7pPr>
            <a:lvl8pPr lvl="7" rtl="0" algn="r">
              <a:buNone/>
              <a:defRPr/>
            </a:lvl8pPr>
            <a:lvl9pPr lvl="8" rtl="0" algn="r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1" name="Google Shape;241;p37"/>
          <p:cNvSpPr txBox="1"/>
          <p:nvPr>
            <p:ph idx="1" type="subTitle"/>
          </p:nvPr>
        </p:nvSpPr>
        <p:spPr>
          <a:xfrm>
            <a:off x="381082" y="1577233"/>
            <a:ext cx="41490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242" name="Google Shape;242;p37"/>
          <p:cNvSpPr txBox="1"/>
          <p:nvPr>
            <p:ph idx="4" type="body"/>
          </p:nvPr>
        </p:nvSpPr>
        <p:spPr>
          <a:xfrm>
            <a:off x="381082" y="2028836"/>
            <a:ext cx="41490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3" name="Google Shape;243;p37"/>
          <p:cNvSpPr txBox="1"/>
          <p:nvPr>
            <p:ph idx="5" type="subTitle"/>
          </p:nvPr>
        </p:nvSpPr>
        <p:spPr>
          <a:xfrm>
            <a:off x="4566932" y="1577233"/>
            <a:ext cx="41490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244" name="Google Shape;244;p37"/>
          <p:cNvSpPr txBox="1"/>
          <p:nvPr>
            <p:ph idx="6" type="body"/>
          </p:nvPr>
        </p:nvSpPr>
        <p:spPr>
          <a:xfrm>
            <a:off x="4566932" y="2028836"/>
            <a:ext cx="41490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45" name="Google Shape;245;p37"/>
          <p:cNvSpPr txBox="1"/>
          <p:nvPr>
            <p:ph idx="7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246" name="Google Shape;246;p37"/>
          <p:cNvSpPr txBox="1"/>
          <p:nvPr>
            <p:ph idx="8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 type="twoColTx">
  <p:cSld name="TITLE_AND_TWO_COLUMNS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38"/>
          <p:cNvGrpSpPr/>
          <p:nvPr/>
        </p:nvGrpSpPr>
        <p:grpSpPr>
          <a:xfrm>
            <a:off x="0" y="-593185"/>
            <a:ext cx="9144000" cy="7451147"/>
            <a:chOff x="0" y="-444900"/>
            <a:chExt cx="9144000" cy="5588500"/>
          </a:xfrm>
        </p:grpSpPr>
        <p:grpSp>
          <p:nvGrpSpPr>
            <p:cNvPr id="249" name="Google Shape;249;p38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250" name="Google Shape;250;p38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fmla="val 40868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251" name="Google Shape;251;p38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252" name="Google Shape;252;p38"/>
            <p:cNvSpPr/>
            <p:nvPr/>
          </p:nvSpPr>
          <p:spPr>
            <a:xfrm flipH="1" rot="4500068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53" name="Google Shape;253;p38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4" name="Google Shape;254;p38"/>
          <p:cNvSpPr txBox="1"/>
          <p:nvPr>
            <p:ph type="title"/>
          </p:nvPr>
        </p:nvSpPr>
        <p:spPr>
          <a:xfrm>
            <a:off x="2479675" y="2183217"/>
            <a:ext cx="4184700" cy="7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38"/>
          <p:cNvSpPr txBox="1"/>
          <p:nvPr>
            <p:ph idx="1" type="body"/>
          </p:nvPr>
        </p:nvSpPr>
        <p:spPr>
          <a:xfrm>
            <a:off x="2479675" y="3055169"/>
            <a:ext cx="4184700" cy="30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6" name="Google Shape;256;p38"/>
          <p:cNvSpPr txBox="1"/>
          <p:nvPr>
            <p:ph idx="2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257" name="Google Shape;257;p38"/>
          <p:cNvSpPr txBox="1"/>
          <p:nvPr>
            <p:ph idx="3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 type="titleOnly">
  <p:cSld name="TITLE_ONLY">
    <p:bg>
      <p:bgPr>
        <a:solidFill>
          <a:schemeClr val="l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/>
          <p:nvPr>
            <p:ph idx="2" type="pic"/>
          </p:nvPr>
        </p:nvSpPr>
        <p:spPr>
          <a:xfrm rot="299866">
            <a:off x="764484" y="3546123"/>
            <a:ext cx="1938771" cy="1938771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0" name="Google Shape;260;p39"/>
          <p:cNvSpPr/>
          <p:nvPr>
            <p:ph idx="3" type="pic"/>
          </p:nvPr>
        </p:nvSpPr>
        <p:spPr>
          <a:xfrm rot="-299913">
            <a:off x="3602840" y="3523813"/>
            <a:ext cx="1938472" cy="1938472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1" name="Google Shape;261;p39"/>
          <p:cNvSpPr/>
          <p:nvPr>
            <p:ph idx="4" type="pic"/>
          </p:nvPr>
        </p:nvSpPr>
        <p:spPr>
          <a:xfrm rot="299913">
            <a:off x="6440891" y="3546341"/>
            <a:ext cx="1938472" cy="1938472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2" name="Google Shape;262;p39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3" name="Google Shape;263;p39"/>
          <p:cNvSpPr txBox="1"/>
          <p:nvPr>
            <p:ph idx="1" type="subTitle"/>
          </p:nvPr>
        </p:nvSpPr>
        <p:spPr>
          <a:xfrm>
            <a:off x="381063" y="1577230"/>
            <a:ext cx="27054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264" name="Google Shape;264;p39"/>
          <p:cNvSpPr txBox="1"/>
          <p:nvPr>
            <p:ph idx="5" type="body"/>
          </p:nvPr>
        </p:nvSpPr>
        <p:spPr>
          <a:xfrm>
            <a:off x="381063" y="2028833"/>
            <a:ext cx="27054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65" name="Google Shape;265;p39"/>
          <p:cNvSpPr txBox="1"/>
          <p:nvPr>
            <p:ph idx="6" type="subTitle"/>
          </p:nvPr>
        </p:nvSpPr>
        <p:spPr>
          <a:xfrm>
            <a:off x="3219300" y="1577230"/>
            <a:ext cx="27054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266" name="Google Shape;266;p39"/>
          <p:cNvSpPr txBox="1"/>
          <p:nvPr>
            <p:ph idx="7" type="body"/>
          </p:nvPr>
        </p:nvSpPr>
        <p:spPr>
          <a:xfrm>
            <a:off x="3219300" y="2028833"/>
            <a:ext cx="27054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67" name="Google Shape;267;p39"/>
          <p:cNvSpPr txBox="1"/>
          <p:nvPr>
            <p:ph idx="8" type="subTitle"/>
          </p:nvPr>
        </p:nvSpPr>
        <p:spPr>
          <a:xfrm>
            <a:off x="6057538" y="1577230"/>
            <a:ext cx="27054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268" name="Google Shape;268;p39"/>
          <p:cNvSpPr txBox="1"/>
          <p:nvPr>
            <p:ph idx="9" type="body"/>
          </p:nvPr>
        </p:nvSpPr>
        <p:spPr>
          <a:xfrm>
            <a:off x="6057538" y="2028833"/>
            <a:ext cx="27054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69" name="Google Shape;269;p39"/>
          <p:cNvSpPr txBox="1"/>
          <p:nvPr>
            <p:ph type="title"/>
          </p:nvPr>
        </p:nvSpPr>
        <p:spPr>
          <a:xfrm>
            <a:off x="333925" y="782867"/>
            <a:ext cx="8475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0" name="Google Shape;270;p39"/>
          <p:cNvSpPr txBox="1"/>
          <p:nvPr>
            <p:ph idx="13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271" name="Google Shape;271;p39"/>
          <p:cNvSpPr txBox="1"/>
          <p:nvPr>
            <p:ph idx="14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 1">
  <p:cSld name="ONE_COLUMN_TEXT">
    <p:bg>
      <p:bgPr>
        <a:solidFill>
          <a:schemeClr val="lt1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/>
          <p:nvPr>
            <p:ph idx="2" type="pic"/>
          </p:nvPr>
        </p:nvSpPr>
        <p:spPr>
          <a:xfrm>
            <a:off x="434125" y="2863767"/>
            <a:ext cx="8275200" cy="3572400"/>
          </a:xfrm>
          <a:prstGeom prst="snip1Rect">
            <a:avLst>
              <a:gd fmla="val 29467" name="adj"/>
            </a:avLst>
          </a:prstGeom>
          <a:noFill/>
          <a:ln>
            <a:noFill/>
          </a:ln>
        </p:spPr>
      </p:sp>
      <p:sp>
        <p:nvSpPr>
          <p:cNvPr id="274" name="Google Shape;274;p40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5" name="Google Shape;275;p40"/>
          <p:cNvSpPr txBox="1"/>
          <p:nvPr>
            <p:ph type="title"/>
          </p:nvPr>
        </p:nvSpPr>
        <p:spPr>
          <a:xfrm>
            <a:off x="333925" y="782867"/>
            <a:ext cx="8475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6" name="Google Shape;276;p40"/>
          <p:cNvSpPr txBox="1"/>
          <p:nvPr>
            <p:ph idx="1" type="body"/>
          </p:nvPr>
        </p:nvSpPr>
        <p:spPr>
          <a:xfrm>
            <a:off x="333925" y="1550867"/>
            <a:ext cx="84756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277" name="Google Shape;277;p40"/>
          <p:cNvSpPr txBox="1"/>
          <p:nvPr>
            <p:ph idx="3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278" name="Google Shape;278;p40"/>
          <p:cNvSpPr txBox="1"/>
          <p:nvPr>
            <p:ph idx="4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73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active pop-up left">
  <p:cSld name="ONE_COLUMN_TEXT_1">
    <p:bg>
      <p:bgPr>
        <a:solidFill>
          <a:schemeClr val="lt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41"/>
          <p:cNvGrpSpPr/>
          <p:nvPr/>
        </p:nvGrpSpPr>
        <p:grpSpPr>
          <a:xfrm>
            <a:off x="433788" y="1602904"/>
            <a:ext cx="2632899" cy="1206126"/>
            <a:chOff x="433788" y="1202208"/>
            <a:chExt cx="2632899" cy="904617"/>
          </a:xfrm>
        </p:grpSpPr>
        <p:sp>
          <p:nvSpPr>
            <p:cNvPr id="281" name="Google Shape;281;p41"/>
            <p:cNvSpPr/>
            <p:nvPr/>
          </p:nvSpPr>
          <p:spPr>
            <a:xfrm>
              <a:off x="433788" y="1202325"/>
              <a:ext cx="2632800" cy="904500"/>
            </a:xfrm>
            <a:prstGeom prst="snip1Rect">
              <a:avLst>
                <a:gd fmla="val 3510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82" name="Google Shape;282;p41"/>
            <p:cNvSpPr/>
            <p:nvPr/>
          </p:nvSpPr>
          <p:spPr>
            <a:xfrm rot="-6523">
              <a:off x="2750486" y="1202508"/>
              <a:ext cx="316201" cy="318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283" name="Google Shape;283;p41"/>
          <p:cNvSpPr txBox="1"/>
          <p:nvPr>
            <p:ph idx="1" type="subTitle"/>
          </p:nvPr>
        </p:nvSpPr>
        <p:spPr>
          <a:xfrm>
            <a:off x="437000" y="1602933"/>
            <a:ext cx="23229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284" name="Google Shape;284;p41"/>
          <p:cNvSpPr txBox="1"/>
          <p:nvPr>
            <p:ph idx="2" type="body"/>
          </p:nvPr>
        </p:nvSpPr>
        <p:spPr>
          <a:xfrm>
            <a:off x="437000" y="1947100"/>
            <a:ext cx="26328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5" name="Google Shape;285;p41"/>
          <p:cNvSpPr/>
          <p:nvPr>
            <p:ph idx="3" type="pic"/>
          </p:nvPr>
        </p:nvSpPr>
        <p:spPr>
          <a:xfrm>
            <a:off x="434125" y="2863767"/>
            <a:ext cx="8275200" cy="3572400"/>
          </a:xfrm>
          <a:prstGeom prst="snip1Rect">
            <a:avLst>
              <a:gd fmla="val 29467" name="adj"/>
            </a:avLst>
          </a:prstGeom>
          <a:noFill/>
          <a:ln>
            <a:noFill/>
          </a:ln>
        </p:spPr>
      </p:sp>
      <p:sp>
        <p:nvSpPr>
          <p:cNvPr id="286" name="Google Shape;286;p41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7" name="Google Shape;287;p41"/>
          <p:cNvSpPr txBox="1"/>
          <p:nvPr>
            <p:ph type="title"/>
          </p:nvPr>
        </p:nvSpPr>
        <p:spPr>
          <a:xfrm>
            <a:off x="333925" y="782867"/>
            <a:ext cx="8475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8" name="Google Shape;288;p41"/>
          <p:cNvSpPr txBox="1"/>
          <p:nvPr>
            <p:ph idx="4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289" name="Google Shape;289;p41"/>
          <p:cNvSpPr txBox="1"/>
          <p:nvPr>
            <p:ph idx="5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73">
          <p15:clr>
            <a:srgbClr val="E46962"/>
          </p15:clr>
        </p15:guide>
        <p15:guide id="2" orient="horz" pos="180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active pop-up middle">
  <p:cSld name="ONE_COLUMN_TEXT_1_2">
    <p:bg>
      <p:bgPr>
        <a:solidFill>
          <a:schemeClr val="lt1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42"/>
          <p:cNvGrpSpPr/>
          <p:nvPr/>
        </p:nvGrpSpPr>
        <p:grpSpPr>
          <a:xfrm>
            <a:off x="3253950" y="1602904"/>
            <a:ext cx="2632899" cy="1206126"/>
            <a:chOff x="3253950" y="1202208"/>
            <a:chExt cx="2632899" cy="904617"/>
          </a:xfrm>
        </p:grpSpPr>
        <p:sp>
          <p:nvSpPr>
            <p:cNvPr id="292" name="Google Shape;292;p42"/>
            <p:cNvSpPr/>
            <p:nvPr/>
          </p:nvSpPr>
          <p:spPr>
            <a:xfrm>
              <a:off x="3253950" y="1202325"/>
              <a:ext cx="2632800" cy="904500"/>
            </a:xfrm>
            <a:prstGeom prst="snip1Rect">
              <a:avLst>
                <a:gd fmla="val 3510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93" name="Google Shape;293;p42"/>
            <p:cNvSpPr/>
            <p:nvPr/>
          </p:nvSpPr>
          <p:spPr>
            <a:xfrm rot="-6523">
              <a:off x="5570649" y="1202508"/>
              <a:ext cx="316201" cy="318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294" name="Google Shape;294;p42"/>
          <p:cNvSpPr txBox="1"/>
          <p:nvPr>
            <p:ph idx="1" type="subTitle"/>
          </p:nvPr>
        </p:nvSpPr>
        <p:spPr>
          <a:xfrm>
            <a:off x="3257163" y="1602933"/>
            <a:ext cx="23229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295" name="Google Shape;295;p42"/>
          <p:cNvSpPr txBox="1"/>
          <p:nvPr>
            <p:ph idx="2" type="body"/>
          </p:nvPr>
        </p:nvSpPr>
        <p:spPr>
          <a:xfrm>
            <a:off x="3257163" y="1947100"/>
            <a:ext cx="26328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" name="Google Shape;296;p42"/>
          <p:cNvSpPr/>
          <p:nvPr>
            <p:ph idx="3" type="pic"/>
          </p:nvPr>
        </p:nvSpPr>
        <p:spPr>
          <a:xfrm>
            <a:off x="434125" y="2863767"/>
            <a:ext cx="8275200" cy="3572400"/>
          </a:xfrm>
          <a:prstGeom prst="snip1Rect">
            <a:avLst>
              <a:gd fmla="val 29467" name="adj"/>
            </a:avLst>
          </a:prstGeom>
          <a:noFill/>
          <a:ln>
            <a:noFill/>
          </a:ln>
        </p:spPr>
      </p:sp>
      <p:sp>
        <p:nvSpPr>
          <p:cNvPr id="297" name="Google Shape;297;p42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8" name="Google Shape;298;p42"/>
          <p:cNvSpPr txBox="1"/>
          <p:nvPr>
            <p:ph type="title"/>
          </p:nvPr>
        </p:nvSpPr>
        <p:spPr>
          <a:xfrm>
            <a:off x="333925" y="782867"/>
            <a:ext cx="8475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9" name="Google Shape;299;p42"/>
          <p:cNvSpPr txBox="1"/>
          <p:nvPr>
            <p:ph idx="4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00" name="Google Shape;300;p42"/>
          <p:cNvSpPr txBox="1"/>
          <p:nvPr>
            <p:ph idx="5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active pop-up right, long text">
  <p:cSld name="ONE_COLUMN_TEXT_1_1">
    <p:bg>
      <p:bgPr>
        <a:solidFill>
          <a:schemeClr val="lt1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/>
          <p:nvPr/>
        </p:nvSpPr>
        <p:spPr>
          <a:xfrm>
            <a:off x="3253825" y="1603100"/>
            <a:ext cx="5453100" cy="1206000"/>
          </a:xfrm>
          <a:prstGeom prst="snip1Rect">
            <a:avLst>
              <a:gd fmla="val 3501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03" name="Google Shape;303;p43"/>
          <p:cNvSpPr txBox="1"/>
          <p:nvPr>
            <p:ph idx="1" type="subTitle"/>
          </p:nvPr>
        </p:nvSpPr>
        <p:spPr>
          <a:xfrm>
            <a:off x="3253950" y="1602933"/>
            <a:ext cx="51369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304" name="Google Shape;304;p43"/>
          <p:cNvSpPr/>
          <p:nvPr>
            <p:ph idx="2" type="pic"/>
          </p:nvPr>
        </p:nvSpPr>
        <p:spPr>
          <a:xfrm>
            <a:off x="434125" y="2863767"/>
            <a:ext cx="8275200" cy="3572400"/>
          </a:xfrm>
          <a:prstGeom prst="snip1Rect">
            <a:avLst>
              <a:gd fmla="val 29467" name="adj"/>
            </a:avLst>
          </a:prstGeom>
          <a:noFill/>
          <a:ln>
            <a:noFill/>
          </a:ln>
        </p:spPr>
      </p:sp>
      <p:sp>
        <p:nvSpPr>
          <p:cNvPr id="305" name="Google Shape;305;p43"/>
          <p:cNvSpPr txBox="1"/>
          <p:nvPr>
            <p:ph idx="3" type="body"/>
          </p:nvPr>
        </p:nvSpPr>
        <p:spPr>
          <a:xfrm>
            <a:off x="3253950" y="1947100"/>
            <a:ext cx="54531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" name="Google Shape;306;p43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7" name="Google Shape;307;p43"/>
          <p:cNvSpPr txBox="1"/>
          <p:nvPr>
            <p:ph type="title"/>
          </p:nvPr>
        </p:nvSpPr>
        <p:spPr>
          <a:xfrm>
            <a:off x="333925" y="782867"/>
            <a:ext cx="8475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8" name="Google Shape;308;p43"/>
          <p:cNvSpPr txBox="1"/>
          <p:nvPr>
            <p:ph idx="4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09" name="Google Shape;309;p43"/>
          <p:cNvSpPr txBox="1"/>
          <p:nvPr>
            <p:ph idx="5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10" name="Google Shape;310;p43"/>
          <p:cNvSpPr/>
          <p:nvPr/>
        </p:nvSpPr>
        <p:spPr>
          <a:xfrm rot="-9785">
            <a:off x="8390811" y="1603294"/>
            <a:ext cx="316201" cy="423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 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">
    <p:bg>
      <p:bgPr>
        <a:solidFill>
          <a:schemeClr val="lt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44"/>
          <p:cNvGrpSpPr/>
          <p:nvPr/>
        </p:nvGrpSpPr>
        <p:grpSpPr>
          <a:xfrm>
            <a:off x="0" y="-593185"/>
            <a:ext cx="9144000" cy="7451147"/>
            <a:chOff x="0" y="-444900"/>
            <a:chExt cx="9144000" cy="5588500"/>
          </a:xfrm>
        </p:grpSpPr>
        <p:grpSp>
          <p:nvGrpSpPr>
            <p:cNvPr id="313" name="Google Shape;313;p44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314" name="Google Shape;314;p44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fmla="val 40868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315" name="Google Shape;315;p44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316" name="Google Shape;316;p44"/>
            <p:cNvSpPr/>
            <p:nvPr/>
          </p:nvSpPr>
          <p:spPr>
            <a:xfrm flipH="1" rot="4500068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317" name="Google Shape;317;p44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8" name="Google Shape;318;p44"/>
          <p:cNvSpPr txBox="1"/>
          <p:nvPr>
            <p:ph type="title"/>
          </p:nvPr>
        </p:nvSpPr>
        <p:spPr>
          <a:xfrm>
            <a:off x="2479675" y="2183217"/>
            <a:ext cx="4184700" cy="7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9" name="Google Shape;319;p44"/>
          <p:cNvSpPr txBox="1"/>
          <p:nvPr>
            <p:ph idx="1" type="body"/>
          </p:nvPr>
        </p:nvSpPr>
        <p:spPr>
          <a:xfrm>
            <a:off x="2479675" y="3055169"/>
            <a:ext cx="4184700" cy="30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0" name="Google Shape;320;p44"/>
          <p:cNvSpPr txBox="1"/>
          <p:nvPr>
            <p:ph idx="2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21" name="Google Shape;321;p44"/>
          <p:cNvSpPr txBox="1"/>
          <p:nvPr>
            <p:ph idx="3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 2">
  <p:cSld name="MAIN_POINT">
    <p:bg>
      <p:bgPr>
        <a:solidFill>
          <a:schemeClr val="lt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5"/>
          <p:cNvSpPr/>
          <p:nvPr>
            <p:ph idx="2" type="pic"/>
          </p:nvPr>
        </p:nvSpPr>
        <p:spPr>
          <a:xfrm rot="399442">
            <a:off x="4897364" y="1132501"/>
            <a:ext cx="3961814" cy="460077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24" name="Google Shape;324;p45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5" name="Google Shape;325;p45"/>
          <p:cNvSpPr txBox="1"/>
          <p:nvPr>
            <p:ph type="title"/>
          </p:nvPr>
        </p:nvSpPr>
        <p:spPr>
          <a:xfrm>
            <a:off x="333925" y="1666044"/>
            <a:ext cx="3662100" cy="12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6" name="Google Shape;326;p45"/>
          <p:cNvSpPr txBox="1"/>
          <p:nvPr>
            <p:ph idx="1" type="body"/>
          </p:nvPr>
        </p:nvSpPr>
        <p:spPr>
          <a:xfrm>
            <a:off x="333925" y="3055187"/>
            <a:ext cx="3662100" cy="19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327" name="Google Shape;327;p45"/>
          <p:cNvSpPr txBox="1"/>
          <p:nvPr>
            <p:ph idx="3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28" name="Google Shape;328;p45"/>
          <p:cNvSpPr txBox="1"/>
          <p:nvPr>
            <p:ph idx="4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 3">
  <p:cSld name="MAIN_POINT_1">
    <p:bg>
      <p:bgPr>
        <a:solidFill>
          <a:schemeClr val="lt1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6"/>
          <p:cNvSpPr/>
          <p:nvPr>
            <p:ph idx="2" type="pic"/>
          </p:nvPr>
        </p:nvSpPr>
        <p:spPr>
          <a:xfrm rot="-300067">
            <a:off x="550589" y="1233451"/>
            <a:ext cx="3630622" cy="3658027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31" name="Google Shape;331;p46"/>
          <p:cNvSpPr txBox="1"/>
          <p:nvPr>
            <p:ph idx="12" type="sldNum"/>
          </p:nvPr>
        </p:nvSpPr>
        <p:spPr>
          <a:xfrm>
            <a:off x="8318025" y="274067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2" name="Google Shape;332;p46"/>
          <p:cNvSpPr txBox="1"/>
          <p:nvPr>
            <p:ph type="title"/>
          </p:nvPr>
        </p:nvSpPr>
        <p:spPr>
          <a:xfrm>
            <a:off x="5204625" y="1666044"/>
            <a:ext cx="3662100" cy="12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3" name="Google Shape;333;p46"/>
          <p:cNvSpPr txBox="1"/>
          <p:nvPr>
            <p:ph idx="1" type="body"/>
          </p:nvPr>
        </p:nvSpPr>
        <p:spPr>
          <a:xfrm>
            <a:off x="5204625" y="3055187"/>
            <a:ext cx="3662100" cy="19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334" name="Google Shape;334;p46"/>
          <p:cNvSpPr txBox="1"/>
          <p:nvPr>
            <p:ph idx="3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35" name="Google Shape;335;p46"/>
          <p:cNvSpPr txBox="1"/>
          <p:nvPr>
            <p:ph idx="4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s and descriptions">
  <p:cSld name="SECTION_TITLE_AND_DESCRIPTION">
    <p:bg>
      <p:bgPr>
        <a:solidFill>
          <a:schemeClr val="lt1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7"/>
          <p:cNvSpPr/>
          <p:nvPr>
            <p:ph idx="2" type="pic"/>
          </p:nvPr>
        </p:nvSpPr>
        <p:spPr>
          <a:xfrm>
            <a:off x="3544863" y="2057400"/>
            <a:ext cx="2057400" cy="2057400"/>
          </a:xfrm>
          <a:prstGeom prst="snip1Rect">
            <a:avLst>
              <a:gd fmla="val 24426" name="adj"/>
            </a:avLst>
          </a:prstGeom>
          <a:noFill/>
          <a:ln>
            <a:noFill/>
          </a:ln>
        </p:spPr>
      </p:sp>
      <p:sp>
        <p:nvSpPr>
          <p:cNvPr id="338" name="Google Shape;338;p47"/>
          <p:cNvSpPr/>
          <p:nvPr>
            <p:ph idx="3" type="pic"/>
          </p:nvPr>
        </p:nvSpPr>
        <p:spPr>
          <a:xfrm>
            <a:off x="6658538" y="2057400"/>
            <a:ext cx="2057400" cy="2057400"/>
          </a:xfrm>
          <a:prstGeom prst="snip1Rect">
            <a:avLst>
              <a:gd fmla="val 24426" name="adj"/>
            </a:avLst>
          </a:prstGeom>
          <a:noFill/>
          <a:ln>
            <a:noFill/>
          </a:ln>
        </p:spPr>
      </p:sp>
      <p:sp>
        <p:nvSpPr>
          <p:cNvPr id="339" name="Google Shape;339;p47"/>
          <p:cNvSpPr/>
          <p:nvPr>
            <p:ph idx="4" type="pic"/>
          </p:nvPr>
        </p:nvSpPr>
        <p:spPr>
          <a:xfrm>
            <a:off x="431200" y="2057400"/>
            <a:ext cx="2057400" cy="2057400"/>
          </a:xfrm>
          <a:prstGeom prst="snip1Rect">
            <a:avLst>
              <a:gd fmla="val 24426" name="adj"/>
            </a:avLst>
          </a:prstGeom>
          <a:noFill/>
          <a:ln>
            <a:noFill/>
          </a:ln>
        </p:spPr>
      </p:sp>
      <p:sp>
        <p:nvSpPr>
          <p:cNvPr id="340" name="Google Shape;340;p47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Google Shape;341;p47"/>
          <p:cNvSpPr txBox="1"/>
          <p:nvPr>
            <p:ph type="title"/>
          </p:nvPr>
        </p:nvSpPr>
        <p:spPr>
          <a:xfrm>
            <a:off x="333925" y="782867"/>
            <a:ext cx="8475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2" name="Google Shape;342;p47"/>
          <p:cNvSpPr txBox="1"/>
          <p:nvPr>
            <p:ph idx="1" type="subTitle"/>
          </p:nvPr>
        </p:nvSpPr>
        <p:spPr>
          <a:xfrm>
            <a:off x="381100" y="4902200"/>
            <a:ext cx="21075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343" name="Google Shape;343;p47"/>
          <p:cNvSpPr txBox="1"/>
          <p:nvPr>
            <p:ph idx="5" type="subTitle"/>
          </p:nvPr>
        </p:nvSpPr>
        <p:spPr>
          <a:xfrm>
            <a:off x="3494775" y="4902200"/>
            <a:ext cx="21075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344" name="Google Shape;344;p47"/>
          <p:cNvSpPr txBox="1"/>
          <p:nvPr>
            <p:ph idx="6" type="subTitle"/>
          </p:nvPr>
        </p:nvSpPr>
        <p:spPr>
          <a:xfrm>
            <a:off x="6608438" y="4902200"/>
            <a:ext cx="21075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/>
        </p:txBody>
      </p:sp>
      <p:sp>
        <p:nvSpPr>
          <p:cNvPr id="345" name="Google Shape;345;p47"/>
          <p:cNvSpPr txBox="1"/>
          <p:nvPr>
            <p:ph idx="7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46" name="Google Shape;346;p47"/>
          <p:cNvSpPr txBox="1"/>
          <p:nvPr>
            <p:ph idx="8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wo column bullet points">
  <p:cSld name="CAPTION_ONLY">
    <p:bg>
      <p:bgPr>
        <a:solidFill>
          <a:schemeClr val="lt1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48"/>
          <p:cNvGrpSpPr/>
          <p:nvPr/>
        </p:nvGrpSpPr>
        <p:grpSpPr>
          <a:xfrm>
            <a:off x="0" y="-593185"/>
            <a:ext cx="9144000" cy="7451147"/>
            <a:chOff x="0" y="-444900"/>
            <a:chExt cx="9144000" cy="5588500"/>
          </a:xfrm>
        </p:grpSpPr>
        <p:grpSp>
          <p:nvGrpSpPr>
            <p:cNvPr id="349" name="Google Shape;349;p48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350" name="Google Shape;350;p48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fmla="val 40868" name="adj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351" name="Google Shape;351;p48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352" name="Google Shape;352;p48"/>
            <p:cNvSpPr/>
            <p:nvPr/>
          </p:nvSpPr>
          <p:spPr>
            <a:xfrm flipH="1" rot="4500068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353" name="Google Shape;353;p48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4" name="Google Shape;354;p48"/>
          <p:cNvSpPr txBox="1"/>
          <p:nvPr>
            <p:ph type="title"/>
          </p:nvPr>
        </p:nvSpPr>
        <p:spPr>
          <a:xfrm>
            <a:off x="333925" y="1666017"/>
            <a:ext cx="3662100" cy="12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48"/>
          <p:cNvSpPr txBox="1"/>
          <p:nvPr>
            <p:ph idx="1" type="body"/>
          </p:nvPr>
        </p:nvSpPr>
        <p:spPr>
          <a:xfrm>
            <a:off x="333925" y="3055169"/>
            <a:ext cx="3662100" cy="27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6" name="Google Shape;356;p48"/>
          <p:cNvSpPr txBox="1"/>
          <p:nvPr>
            <p:ph idx="2" type="body"/>
          </p:nvPr>
        </p:nvSpPr>
        <p:spPr>
          <a:xfrm>
            <a:off x="4595076" y="3055169"/>
            <a:ext cx="3662100" cy="27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7" name="Google Shape;357;p48"/>
          <p:cNvSpPr txBox="1"/>
          <p:nvPr>
            <p:ph idx="3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58" name="Google Shape;358;p48"/>
          <p:cNvSpPr txBox="1"/>
          <p:nvPr>
            <p:ph idx="4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eck for understanding">
  <p:cSld name="CAPTION_ONLY_1">
    <p:bg>
      <p:bgPr>
        <a:solidFill>
          <a:schemeClr val="lt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49"/>
          <p:cNvGrpSpPr/>
          <p:nvPr/>
        </p:nvGrpSpPr>
        <p:grpSpPr>
          <a:xfrm>
            <a:off x="0" y="-593185"/>
            <a:ext cx="9144000" cy="7451147"/>
            <a:chOff x="0" y="-444900"/>
            <a:chExt cx="9144000" cy="5588500"/>
          </a:xfrm>
        </p:grpSpPr>
        <p:sp>
          <p:nvSpPr>
            <p:cNvPr id="361" name="Google Shape;361;p49"/>
            <p:cNvSpPr/>
            <p:nvPr/>
          </p:nvSpPr>
          <p:spPr>
            <a:xfrm>
              <a:off x="0" y="100"/>
              <a:ext cx="9144000" cy="5143500"/>
            </a:xfrm>
            <a:prstGeom prst="snip1Rect">
              <a:avLst>
                <a:gd fmla="val 40868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362" name="Google Shape;362;p49"/>
            <p:cNvSpPr/>
            <p:nvPr/>
          </p:nvSpPr>
          <p:spPr>
            <a:xfrm rot="10800000">
              <a:off x="7036475" y="1219850"/>
              <a:ext cx="2107500" cy="186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363" name="Google Shape;363;p49"/>
            <p:cNvSpPr/>
            <p:nvPr/>
          </p:nvSpPr>
          <p:spPr>
            <a:xfrm flipH="1" rot="4500068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364" name="Google Shape;364;p49"/>
          <p:cNvSpPr txBox="1"/>
          <p:nvPr>
            <p:ph idx="1" type="body"/>
          </p:nvPr>
        </p:nvSpPr>
        <p:spPr>
          <a:xfrm>
            <a:off x="333925" y="4840767"/>
            <a:ext cx="67908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5" name="Google Shape;365;p49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6" name="Google Shape;366;p49"/>
          <p:cNvSpPr txBox="1"/>
          <p:nvPr>
            <p:ph type="title"/>
          </p:nvPr>
        </p:nvSpPr>
        <p:spPr>
          <a:xfrm>
            <a:off x="333925" y="1666017"/>
            <a:ext cx="3662100" cy="12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7" name="Google Shape;367;p49"/>
          <p:cNvSpPr txBox="1"/>
          <p:nvPr>
            <p:ph idx="2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68" name="Google Shape;368;p49"/>
          <p:cNvSpPr txBox="1"/>
          <p:nvPr>
            <p:ph idx="3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69" name="Google Shape;369;p49"/>
          <p:cNvSpPr txBox="1"/>
          <p:nvPr>
            <p:ph idx="4" type="body"/>
          </p:nvPr>
        </p:nvSpPr>
        <p:spPr>
          <a:xfrm>
            <a:off x="333925" y="4245568"/>
            <a:ext cx="67908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0" name="Google Shape;370;p49"/>
          <p:cNvSpPr txBox="1"/>
          <p:nvPr>
            <p:ph idx="5" type="body"/>
          </p:nvPr>
        </p:nvSpPr>
        <p:spPr>
          <a:xfrm>
            <a:off x="333925" y="3650369"/>
            <a:ext cx="67908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1" name="Google Shape;371;p49"/>
          <p:cNvSpPr txBox="1"/>
          <p:nvPr>
            <p:ph idx="6" type="body"/>
          </p:nvPr>
        </p:nvSpPr>
        <p:spPr>
          <a:xfrm>
            <a:off x="333925" y="3055169"/>
            <a:ext cx="67908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ype">
  <p:cSld name="BIG_NUMBER">
    <p:bg>
      <p:bgPr>
        <a:solidFill>
          <a:schemeClr val="lt2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0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4" name="Google Shape;374;p50"/>
          <p:cNvSpPr txBox="1"/>
          <p:nvPr/>
        </p:nvSpPr>
        <p:spPr>
          <a:xfrm>
            <a:off x="2479675" y="3047200"/>
            <a:ext cx="4184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Questions?</a:t>
            </a:r>
            <a:endParaRPr sz="2800">
              <a:solidFill>
                <a:schemeClr val="lt1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grpSp>
        <p:nvGrpSpPr>
          <p:cNvPr id="375" name="Google Shape;375;p50"/>
          <p:cNvGrpSpPr/>
          <p:nvPr/>
        </p:nvGrpSpPr>
        <p:grpSpPr>
          <a:xfrm rot="399527">
            <a:off x="1267417" y="720311"/>
            <a:ext cx="6614249" cy="5415928"/>
            <a:chOff x="1277284" y="536521"/>
            <a:chExt cx="6594691" cy="4068580"/>
          </a:xfrm>
        </p:grpSpPr>
        <p:grpSp>
          <p:nvGrpSpPr>
            <p:cNvPr id="376" name="Google Shape;376;p50"/>
            <p:cNvGrpSpPr/>
            <p:nvPr/>
          </p:nvGrpSpPr>
          <p:grpSpPr>
            <a:xfrm>
              <a:off x="1277284" y="891662"/>
              <a:ext cx="6594077" cy="3357715"/>
              <a:chOff x="1277284" y="891662"/>
              <a:chExt cx="6594077" cy="3357715"/>
            </a:xfrm>
          </p:grpSpPr>
          <p:sp>
            <p:nvSpPr>
              <p:cNvPr id="377" name="Google Shape;377;p50"/>
              <p:cNvSpPr/>
              <p:nvPr/>
            </p:nvSpPr>
            <p:spPr>
              <a:xfrm rot="-2190">
                <a:off x="6458566" y="1876325"/>
                <a:ext cx="1412700" cy="1390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378" name="Google Shape;378;p50"/>
              <p:cNvSpPr/>
              <p:nvPr/>
            </p:nvSpPr>
            <p:spPr>
              <a:xfrm flipH="1" rot="-2453">
                <a:off x="1277283" y="893727"/>
                <a:ext cx="4625401" cy="3354000"/>
              </a:xfrm>
              <a:prstGeom prst="snip1Rect">
                <a:avLst>
                  <a:gd fmla="val 49693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379" name="Google Shape;379;p50"/>
              <p:cNvSpPr/>
              <p:nvPr/>
            </p:nvSpPr>
            <p:spPr>
              <a:xfrm flipH="1" rot="10797547">
                <a:off x="3245660" y="893312"/>
                <a:ext cx="4625701" cy="3354000"/>
              </a:xfrm>
              <a:prstGeom prst="snip1Rect">
                <a:avLst>
                  <a:gd fmla="val 49663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380" name="Google Shape;380;p50"/>
              <p:cNvSpPr/>
              <p:nvPr/>
            </p:nvSpPr>
            <p:spPr>
              <a:xfrm rot="-2190">
                <a:off x="1277395" y="1877958"/>
                <a:ext cx="1412700" cy="1390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381" name="Google Shape;381;p50"/>
            <p:cNvSpPr/>
            <p:nvPr/>
          </p:nvSpPr>
          <p:spPr>
            <a:xfrm rot="-4517241">
              <a:off x="1416960" y="705331"/>
              <a:ext cx="1386770" cy="13615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382" name="Google Shape;382;p50"/>
            <p:cNvSpPr/>
            <p:nvPr/>
          </p:nvSpPr>
          <p:spPr>
            <a:xfrm rot="6281922">
              <a:off x="6346470" y="3074659"/>
              <a:ext cx="1384510" cy="1363185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383" name="Google Shape;383;p50"/>
          <p:cNvSpPr txBox="1"/>
          <p:nvPr>
            <p:ph type="title"/>
          </p:nvPr>
        </p:nvSpPr>
        <p:spPr>
          <a:xfrm>
            <a:off x="2479675" y="3047200"/>
            <a:ext cx="4184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4" name="Google Shape;384;p50"/>
          <p:cNvSpPr txBox="1"/>
          <p:nvPr>
            <p:ph idx="1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85" name="Google Shape;385;p50"/>
          <p:cNvSpPr txBox="1"/>
          <p:nvPr>
            <p:ph idx="2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lank" type="blank">
  <p:cSld name="BLANK">
    <p:bg>
      <p:bgPr>
        <a:solidFill>
          <a:schemeClr val="lt1"/>
        </a:soli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1"/>
          <p:cNvSpPr txBox="1"/>
          <p:nvPr>
            <p:ph idx="12" type="sldNum"/>
          </p:nvPr>
        </p:nvSpPr>
        <p:spPr>
          <a:xfrm>
            <a:off x="8318025" y="274067"/>
            <a:ext cx="548700" cy="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8" name="Google Shape;388;p51"/>
          <p:cNvSpPr txBox="1"/>
          <p:nvPr>
            <p:ph idx="1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89" name="Google Shape;389;p51"/>
          <p:cNvSpPr txBox="1"/>
          <p:nvPr>
            <p:ph idx="2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theme" Target="../theme/theme3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311700" y="593367"/>
            <a:ext cx="8475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311700" y="1536633"/>
            <a:ext cx="8475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8260675" y="274067"/>
            <a:ext cx="5487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2"/>
          <p:cNvSpPr txBox="1"/>
          <p:nvPr>
            <p:ph type="ctrTitle"/>
          </p:nvPr>
        </p:nvSpPr>
        <p:spPr>
          <a:xfrm>
            <a:off x="182100" y="2335350"/>
            <a:ext cx="89619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Inter Tight"/>
                <a:ea typeface="Inter Tight"/>
                <a:cs typeface="Inter Tight"/>
                <a:sym typeface="Inter Tight"/>
              </a:rPr>
              <a:t>Enhancing the Segment Anything Model (SAM) with Improved Prompt Encoding and Multi-Scale Feature Fusion for Domain-Specific Segmentation</a:t>
            </a:r>
            <a:endParaRPr b="1" sz="30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5" name="Google Shape;395;p52"/>
          <p:cNvSpPr txBox="1"/>
          <p:nvPr>
            <p:ph idx="1" type="subTitle"/>
          </p:nvPr>
        </p:nvSpPr>
        <p:spPr>
          <a:xfrm>
            <a:off x="419200" y="4008783"/>
            <a:ext cx="5494800" cy="21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sz="2000">
                <a:latin typeface="Inter ExtraBold"/>
                <a:ea typeface="Inter ExtraBold"/>
                <a:cs typeface="Inter ExtraBold"/>
                <a:sym typeface="Inter ExtraBold"/>
              </a:rPr>
              <a:t>CS-512 Computer Vision Project </a:t>
            </a:r>
            <a:endParaRPr sz="2000">
              <a:latin typeface="Inter ExtraBold"/>
              <a:ea typeface="Inter ExtraBold"/>
              <a:cs typeface="Inter ExtraBold"/>
              <a:sym typeface="Inter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Saurabh Rajput (A20523129),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sz="2000"/>
              <a:t>Arpita Jadhav (A20523353)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sz="2000"/>
              <a:t>Fall 2024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1"/>
          <p:cNvSpPr txBox="1"/>
          <p:nvPr>
            <p:ph type="title"/>
          </p:nvPr>
        </p:nvSpPr>
        <p:spPr>
          <a:xfrm>
            <a:off x="334200" y="1520592"/>
            <a:ext cx="847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Enhanced Prompt Encoder</a:t>
            </a:r>
            <a:endParaRPr/>
          </a:p>
        </p:txBody>
      </p:sp>
      <p:sp>
        <p:nvSpPr>
          <p:cNvPr id="475" name="Google Shape;475;p61"/>
          <p:cNvSpPr txBox="1"/>
          <p:nvPr>
            <p:ph idx="1" type="body"/>
          </p:nvPr>
        </p:nvSpPr>
        <p:spPr>
          <a:xfrm>
            <a:off x="434125" y="2528550"/>
            <a:ext cx="6360300" cy="3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Multi-Headed Self-Attention: Focuses on relevant image regions based on prompts.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Learned Prompt Embeddings: Develops trainable embeddings for prompt types (e.g., points, boxes) to improve precision.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Hierarchical Encoding: Encodes input at multiple scales for capturing both fine-grained details and global context.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62"/>
          <p:cNvSpPr txBox="1"/>
          <p:nvPr>
            <p:ph type="title"/>
          </p:nvPr>
        </p:nvSpPr>
        <p:spPr>
          <a:xfrm>
            <a:off x="334200" y="1215792"/>
            <a:ext cx="847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Multi-Scale Feature Fusion</a:t>
            </a:r>
            <a:endParaRPr/>
          </a:p>
        </p:txBody>
      </p:sp>
      <p:sp>
        <p:nvSpPr>
          <p:cNvPr id="481" name="Google Shape;481;p62"/>
          <p:cNvSpPr txBox="1"/>
          <p:nvPr>
            <p:ph idx="1" type="body"/>
          </p:nvPr>
        </p:nvSpPr>
        <p:spPr>
          <a:xfrm>
            <a:off x="434125" y="2223750"/>
            <a:ext cx="63603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Feature Pyramid Network (FPN): Extracts and fuses features across multiple resolutions for detailed segmentation.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Cross-Resolution Attention: Combines local and global context information, enabling accurate segmentation of complex spatial structures.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82" name="Google Shape;482;p62"/>
          <p:cNvPicPr preferRelativeResize="0"/>
          <p:nvPr/>
        </p:nvPicPr>
        <p:blipFill rotWithShape="1">
          <a:blip r:embed="rId3">
            <a:alphaModFix/>
          </a:blip>
          <a:srcRect b="-63952" l="-4489" r="73" t="-1555"/>
          <a:stretch/>
        </p:blipFill>
        <p:spPr>
          <a:xfrm rot="-49687">
            <a:off x="5014249" y="4107741"/>
            <a:ext cx="3840101" cy="445332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3"/>
          <p:cNvSpPr txBox="1"/>
          <p:nvPr>
            <p:ph type="title"/>
          </p:nvPr>
        </p:nvSpPr>
        <p:spPr>
          <a:xfrm>
            <a:off x="334200" y="1520592"/>
            <a:ext cx="847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Domain-Specific Fine-Tuning</a:t>
            </a:r>
            <a:endParaRPr/>
          </a:p>
        </p:txBody>
      </p:sp>
      <p:sp>
        <p:nvSpPr>
          <p:cNvPr id="488" name="Google Shape;488;p63"/>
          <p:cNvSpPr txBox="1"/>
          <p:nvPr>
            <p:ph idx="1" type="body"/>
          </p:nvPr>
        </p:nvSpPr>
        <p:spPr>
          <a:xfrm>
            <a:off x="434125" y="2528550"/>
            <a:ext cx="6360300" cy="30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Fine-Tuning Strategy: Train SAM on datasets from specific domains to improve segmentation.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Target Datasets: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Medical Imaging: Medical Segmentation Decathlon (MSD), LIDC-IDRI.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Autonomous Driving: Cityscapes, KITTI dataset.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en DNA." id="493" name="Google Shape;493;p64"/>
          <p:cNvPicPr preferRelativeResize="0"/>
          <p:nvPr/>
        </p:nvPicPr>
        <p:blipFill rotWithShape="1">
          <a:blip r:embed="rId3">
            <a:alphaModFix/>
          </a:blip>
          <a:srcRect b="0" l="11860" r="11867" t="0"/>
          <a:stretch/>
        </p:blipFill>
        <p:spPr>
          <a:xfrm rot="399248">
            <a:off x="4894763" y="1132669"/>
            <a:ext cx="3966318" cy="4599872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494" name="Google Shape;494;p64"/>
          <p:cNvSpPr txBox="1"/>
          <p:nvPr>
            <p:ph type="title"/>
          </p:nvPr>
        </p:nvSpPr>
        <p:spPr>
          <a:xfrm>
            <a:off x="333925" y="1666044"/>
            <a:ext cx="3662100" cy="12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/>
              <a:t>Results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95" name="Google Shape;495;p64"/>
          <p:cNvSpPr txBox="1"/>
          <p:nvPr>
            <p:ph idx="1" type="body"/>
          </p:nvPr>
        </p:nvSpPr>
        <p:spPr>
          <a:xfrm>
            <a:off x="437175" y="2809276"/>
            <a:ext cx="2985000" cy="29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Improved mIoU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Prompt Responsiveness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Adaptability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Efficiency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64"/>
          <p:cNvSpPr/>
          <p:nvPr/>
        </p:nvSpPr>
        <p:spPr>
          <a:xfrm rot="398528">
            <a:off x="8397418" y="1333868"/>
            <a:ext cx="578382" cy="769333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endParaRPr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65"/>
          <p:cNvSpPr txBox="1"/>
          <p:nvPr>
            <p:ph idx="6" type="subTitle"/>
          </p:nvPr>
        </p:nvSpPr>
        <p:spPr>
          <a:xfrm>
            <a:off x="5674013" y="4747875"/>
            <a:ext cx="21075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/>
              <a:t>Scale Scalability: Potential inefficiencies with high-res images.</a:t>
            </a:r>
            <a:endParaRPr sz="1400"/>
          </a:p>
        </p:txBody>
      </p:sp>
      <p:sp>
        <p:nvSpPr>
          <p:cNvPr id="502" name="Google Shape;502;p65"/>
          <p:cNvSpPr txBox="1"/>
          <p:nvPr>
            <p:ph type="title"/>
          </p:nvPr>
        </p:nvSpPr>
        <p:spPr>
          <a:xfrm>
            <a:off x="333925" y="782867"/>
            <a:ext cx="847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/>
              <a:t>Limitations </a:t>
            </a:r>
            <a:endParaRPr/>
          </a:p>
        </p:txBody>
      </p:sp>
      <p:sp>
        <p:nvSpPr>
          <p:cNvPr id="503" name="Google Shape;503;p65"/>
          <p:cNvSpPr txBox="1"/>
          <p:nvPr>
            <p:ph idx="1" type="subTitle"/>
          </p:nvPr>
        </p:nvSpPr>
        <p:spPr>
          <a:xfrm>
            <a:off x="1754700" y="2396800"/>
            <a:ext cx="21075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sz="1400"/>
              <a:t>Computational Complexity: Increased inference time from added layers.</a:t>
            </a:r>
            <a:endParaRPr sz="1400"/>
          </a:p>
        </p:txBody>
      </p:sp>
      <p:sp>
        <p:nvSpPr>
          <p:cNvPr id="504" name="Google Shape;504;p65"/>
          <p:cNvSpPr txBox="1"/>
          <p:nvPr>
            <p:ph idx="5" type="subTitle"/>
          </p:nvPr>
        </p:nvSpPr>
        <p:spPr>
          <a:xfrm>
            <a:off x="1377250" y="4424050"/>
            <a:ext cx="21075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sz="1400"/>
              <a:t>Data Dependency: Relies on large, annotated datasets for fine-tuning.</a:t>
            </a:r>
            <a:endParaRPr sz="1400"/>
          </a:p>
        </p:txBody>
      </p:sp>
      <p:sp>
        <p:nvSpPr>
          <p:cNvPr id="505" name="Google Shape;505;p65"/>
          <p:cNvSpPr txBox="1"/>
          <p:nvPr/>
        </p:nvSpPr>
        <p:spPr>
          <a:xfrm>
            <a:off x="4940875" y="28279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rPr>
              <a:t>Generalization Limits: Challenges in new domains.</a:t>
            </a:r>
            <a:endParaRPr>
              <a:solidFill>
                <a:schemeClr val="dk1"/>
              </a:solidFill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6"/>
          <p:cNvSpPr txBox="1"/>
          <p:nvPr>
            <p:ph type="title"/>
          </p:nvPr>
        </p:nvSpPr>
        <p:spPr>
          <a:xfrm>
            <a:off x="333925" y="1666017"/>
            <a:ext cx="3662100" cy="12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511" name="Google Shape;511;p66"/>
          <p:cNvSpPr txBox="1"/>
          <p:nvPr>
            <p:ph idx="1" type="body"/>
          </p:nvPr>
        </p:nvSpPr>
        <p:spPr>
          <a:xfrm>
            <a:off x="333925" y="3260075"/>
            <a:ext cx="7220700" cy="16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 Enhanced SAM with greater accuracy, adaptability, and prompt responsiveness.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Impactful in fields like medical imaging and autonomous driving.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Future Potential: SAM as a versatile tool across general and specialized domains.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7"/>
          <p:cNvSpPr txBox="1"/>
          <p:nvPr>
            <p:ph type="title"/>
          </p:nvPr>
        </p:nvSpPr>
        <p:spPr>
          <a:xfrm>
            <a:off x="2479675" y="3047200"/>
            <a:ext cx="41847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een DNA helix." id="400" name="Google Shape;400;p5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843" r="20837" t="0"/>
          <a:stretch/>
        </p:blipFill>
        <p:spPr>
          <a:xfrm rot="-300067">
            <a:off x="550589" y="1233451"/>
            <a:ext cx="3630622" cy="3658027"/>
          </a:xfrm>
          <a:prstGeom prst="snip1Rect">
            <a:avLst>
              <a:gd fmla="val 16667" name="adj"/>
            </a:avLst>
          </a:prstGeom>
        </p:spPr>
      </p:pic>
      <p:sp>
        <p:nvSpPr>
          <p:cNvPr id="401" name="Google Shape;401;p53"/>
          <p:cNvSpPr txBox="1"/>
          <p:nvPr>
            <p:ph idx="3" type="subTitle"/>
          </p:nvPr>
        </p:nvSpPr>
        <p:spPr>
          <a:xfrm>
            <a:off x="1716575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Fall 24</a:t>
            </a:r>
            <a:endParaRPr/>
          </a:p>
        </p:txBody>
      </p:sp>
      <p:sp>
        <p:nvSpPr>
          <p:cNvPr id="402" name="Google Shape;402;p53"/>
          <p:cNvSpPr txBox="1"/>
          <p:nvPr>
            <p:ph idx="4" type="subTitle"/>
          </p:nvPr>
        </p:nvSpPr>
        <p:spPr>
          <a:xfrm>
            <a:off x="333925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CS512 Computer Vision</a:t>
            </a:r>
            <a:endParaRPr/>
          </a:p>
        </p:txBody>
      </p:sp>
      <p:sp>
        <p:nvSpPr>
          <p:cNvPr id="403" name="Google Shape;403;p53"/>
          <p:cNvSpPr/>
          <p:nvPr/>
        </p:nvSpPr>
        <p:spPr>
          <a:xfrm flipH="1" rot="5173865">
            <a:off x="3355708" y="1126006"/>
            <a:ext cx="784998" cy="592298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endParaRPr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404" name="Google Shape;404;p53"/>
          <p:cNvSpPr txBox="1"/>
          <p:nvPr>
            <p:ph type="title"/>
          </p:nvPr>
        </p:nvSpPr>
        <p:spPr>
          <a:xfrm>
            <a:off x="4667575" y="1299075"/>
            <a:ext cx="4114800" cy="6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latin typeface="Inter Tight ExtraBold"/>
                <a:ea typeface="Inter Tight ExtraBold"/>
                <a:cs typeface="Inter Tight ExtraBold"/>
                <a:sym typeface="Inter Tight ExtraBold"/>
              </a:rPr>
              <a:t>Introduction</a:t>
            </a:r>
            <a:endParaRPr>
              <a:latin typeface="Inter Tight ExtraBold"/>
              <a:ea typeface="Inter Tight ExtraBold"/>
              <a:cs typeface="Inter Tight ExtraBold"/>
              <a:sym typeface="Inter Tight ExtraBold"/>
            </a:endParaRPr>
          </a:p>
        </p:txBody>
      </p:sp>
      <p:sp>
        <p:nvSpPr>
          <p:cNvPr id="405" name="Google Shape;405;p53"/>
          <p:cNvSpPr txBox="1"/>
          <p:nvPr>
            <p:ph idx="4294967295" type="body"/>
          </p:nvPr>
        </p:nvSpPr>
        <p:spPr>
          <a:xfrm>
            <a:off x="4426275" y="2261700"/>
            <a:ext cx="4535700" cy="26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• SAM by Meta AI is a flexible promptable segmentation model trained on SA-1B dataset with 1 billion masks.</a:t>
            </a:r>
            <a:endParaRPr sz="1900"/>
          </a:p>
          <a:p>
            <a:pPr indent="0" lvl="0" marL="0" rtl="0" algn="just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• SAM excels in zero-shot segmentation for diverse fields like medical imaging and autonomous driving.</a:t>
            </a:r>
            <a:endParaRPr sz="1900"/>
          </a:p>
          <a:p>
            <a:pPr indent="0" lvl="0" marL="0" rtl="0" algn="just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• Challenges: Limited in specialized tasks needing high precision, scale sensitivity, and contextual adaptation.</a:t>
            </a:r>
            <a:endParaRPr sz="1900"/>
          </a:p>
          <a:p>
            <a:pPr indent="0" lvl="0" marL="0" rtl="0" algn="just">
              <a:spcBef>
                <a:spcPts val="640"/>
              </a:spcBef>
              <a:spcAft>
                <a:spcPts val="120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• Objective: Enhance SAM’s prompt encoder and feature fusion to improve domain-specific segmentation.</a:t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4"/>
          <p:cNvSpPr txBox="1"/>
          <p:nvPr>
            <p:ph type="title"/>
          </p:nvPr>
        </p:nvSpPr>
        <p:spPr>
          <a:xfrm>
            <a:off x="334200" y="1670867"/>
            <a:ext cx="847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Segment Anything Model (SAM): Architecture </a:t>
            </a:r>
            <a:endParaRPr/>
          </a:p>
        </p:txBody>
      </p:sp>
      <p:pic>
        <p:nvPicPr>
          <p:cNvPr id="411" name="Google Shape;41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05493"/>
            <a:ext cx="9144000" cy="2304164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4"/>
          <p:cNvSpPr txBox="1"/>
          <p:nvPr>
            <p:ph idx="4" type="subTitle"/>
          </p:nvPr>
        </p:nvSpPr>
        <p:spPr>
          <a:xfrm>
            <a:off x="1716850" y="274067"/>
            <a:ext cx="2855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Fall 24</a:t>
            </a:r>
            <a:endParaRPr/>
          </a:p>
        </p:txBody>
      </p:sp>
      <p:sp>
        <p:nvSpPr>
          <p:cNvPr id="413" name="Google Shape;413;p54"/>
          <p:cNvSpPr txBox="1"/>
          <p:nvPr>
            <p:ph idx="5" type="subTitle"/>
          </p:nvPr>
        </p:nvSpPr>
        <p:spPr>
          <a:xfrm>
            <a:off x="334200" y="274067"/>
            <a:ext cx="13533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CS512 Computer Vision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55"/>
          <p:cNvPicPr preferRelativeResize="0"/>
          <p:nvPr/>
        </p:nvPicPr>
        <p:blipFill rotWithShape="1">
          <a:blip r:embed="rId3">
            <a:alphaModFix/>
          </a:blip>
          <a:srcRect b="-93253" l="517" r="-119" t="-92624"/>
          <a:stretch/>
        </p:blipFill>
        <p:spPr>
          <a:xfrm rot="300238">
            <a:off x="6442113" y="3547723"/>
            <a:ext cx="1936380" cy="193638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419" name="Google Shape;419;p55"/>
          <p:cNvSpPr/>
          <p:nvPr/>
        </p:nvSpPr>
        <p:spPr>
          <a:xfrm>
            <a:off x="5441219" y="4499300"/>
            <a:ext cx="1099800" cy="733200"/>
          </a:xfrm>
          <a:prstGeom prst="rightArrow">
            <a:avLst>
              <a:gd fmla="val 50000" name="adj1"/>
              <a:gd fmla="val 7594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20" name="Google Shape;420;p55"/>
          <p:cNvPicPr preferRelativeResize="0"/>
          <p:nvPr/>
        </p:nvPicPr>
        <p:blipFill rotWithShape="1">
          <a:blip r:embed="rId4">
            <a:alphaModFix/>
          </a:blip>
          <a:srcRect b="0" l="4086" r="4086" t="0"/>
          <a:stretch/>
        </p:blipFill>
        <p:spPr>
          <a:xfrm rot="-300238">
            <a:off x="3603765" y="3525180"/>
            <a:ext cx="1936380" cy="193638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421" name="Google Shape;421;p55"/>
          <p:cNvSpPr txBox="1"/>
          <p:nvPr>
            <p:ph type="title"/>
          </p:nvPr>
        </p:nvSpPr>
        <p:spPr>
          <a:xfrm>
            <a:off x="333925" y="782867"/>
            <a:ext cx="847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Enhancements to SAM</a:t>
            </a:r>
            <a:endParaRPr/>
          </a:p>
        </p:txBody>
      </p:sp>
      <p:sp>
        <p:nvSpPr>
          <p:cNvPr id="422" name="Google Shape;422;p55"/>
          <p:cNvSpPr txBox="1"/>
          <p:nvPr>
            <p:ph idx="6" type="subTitle"/>
          </p:nvPr>
        </p:nvSpPr>
        <p:spPr>
          <a:xfrm>
            <a:off x="3219025" y="1715705"/>
            <a:ext cx="2705400" cy="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sz="1400"/>
              <a:t>Multi-Scale Feature Fusion: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23" name="Google Shape;423;p55"/>
          <p:cNvSpPr txBox="1"/>
          <p:nvPr>
            <p:ph idx="1" type="subTitle"/>
          </p:nvPr>
        </p:nvSpPr>
        <p:spPr>
          <a:xfrm>
            <a:off x="449388" y="1398480"/>
            <a:ext cx="27054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400"/>
              <a:t>Enhanced Prompt Encoder: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24" name="Google Shape;424;p55"/>
          <p:cNvSpPr txBox="1"/>
          <p:nvPr>
            <p:ph idx="5" type="body"/>
          </p:nvPr>
        </p:nvSpPr>
        <p:spPr>
          <a:xfrm>
            <a:off x="513888" y="2049871"/>
            <a:ext cx="27054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- Multi-headed self-attention for precise prompt interpretation.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300"/>
              <a:t>- Trainable prompt embeddings to differentiate input types.</a:t>
            </a:r>
            <a:endParaRPr sz="1300"/>
          </a:p>
        </p:txBody>
      </p:sp>
      <p:sp>
        <p:nvSpPr>
          <p:cNvPr id="425" name="Google Shape;425;p55"/>
          <p:cNvSpPr txBox="1"/>
          <p:nvPr>
            <p:ph idx="7" type="body"/>
          </p:nvPr>
        </p:nvSpPr>
        <p:spPr>
          <a:xfrm>
            <a:off x="3219300" y="2028833"/>
            <a:ext cx="27054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sz="1300"/>
              <a:t>   - Feature Pyramid Network (FPN) for multi-scale object handling.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sz="1300"/>
              <a:t>   - Cross-resolution attention for detailed contextual info.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26" name="Google Shape;426;p55"/>
          <p:cNvSpPr txBox="1"/>
          <p:nvPr>
            <p:ph idx="8" type="subTitle"/>
          </p:nvPr>
        </p:nvSpPr>
        <p:spPr>
          <a:xfrm>
            <a:off x="5989188" y="1973405"/>
            <a:ext cx="27054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/>
              <a:t> Domain-Specific Fine-Tuning for medical and autonomous driving datasets.</a:t>
            </a:r>
            <a:endParaRPr sz="1400"/>
          </a:p>
        </p:txBody>
      </p:sp>
      <p:sp>
        <p:nvSpPr>
          <p:cNvPr id="427" name="Google Shape;427;p55"/>
          <p:cNvSpPr/>
          <p:nvPr/>
        </p:nvSpPr>
        <p:spPr>
          <a:xfrm rot="-399794">
            <a:off x="5144214" y="3406432"/>
            <a:ext cx="323183" cy="429028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28" name="Google Shape;428;p55"/>
          <p:cNvSpPr/>
          <p:nvPr/>
        </p:nvSpPr>
        <p:spPr>
          <a:xfrm>
            <a:off x="2603004" y="4499300"/>
            <a:ext cx="1099800" cy="733200"/>
          </a:xfrm>
          <a:prstGeom prst="rightArrow">
            <a:avLst>
              <a:gd fmla="val 50000" name="adj1"/>
              <a:gd fmla="val 7594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29" name="Google Shape;429;p55"/>
          <p:cNvPicPr preferRelativeResize="0"/>
          <p:nvPr/>
        </p:nvPicPr>
        <p:blipFill rotWithShape="1">
          <a:blip r:embed="rId5">
            <a:alphaModFix/>
          </a:blip>
          <a:srcRect b="-74628" l="-1699" r="-1276" t="-77070"/>
          <a:stretch/>
        </p:blipFill>
        <p:spPr>
          <a:xfrm rot="300238">
            <a:off x="765662" y="3548138"/>
            <a:ext cx="1936380" cy="193638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430" name="Google Shape;430;p55"/>
          <p:cNvSpPr/>
          <p:nvPr/>
        </p:nvSpPr>
        <p:spPr>
          <a:xfrm rot="399794">
            <a:off x="2447096" y="3673839"/>
            <a:ext cx="323183" cy="429028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31" name="Google Shape;431;p55"/>
          <p:cNvSpPr/>
          <p:nvPr/>
        </p:nvSpPr>
        <p:spPr>
          <a:xfrm rot="396992">
            <a:off x="8120660" y="3670874"/>
            <a:ext cx="322850" cy="428409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6"/>
          <p:cNvSpPr txBox="1"/>
          <p:nvPr>
            <p:ph type="title"/>
          </p:nvPr>
        </p:nvSpPr>
        <p:spPr>
          <a:xfrm>
            <a:off x="2261100" y="1733917"/>
            <a:ext cx="4184700" cy="82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Motivation</a:t>
            </a:r>
            <a:endParaRPr/>
          </a:p>
        </p:txBody>
      </p:sp>
      <p:sp>
        <p:nvSpPr>
          <p:cNvPr id="437" name="Google Shape;437;p56"/>
          <p:cNvSpPr txBox="1"/>
          <p:nvPr>
            <p:ph idx="1" type="body"/>
          </p:nvPr>
        </p:nvSpPr>
        <p:spPr>
          <a:xfrm>
            <a:off x="2261100" y="2623025"/>
            <a:ext cx="5498700" cy="31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/>
              <a:t>• SAM aims for prompt-driven generalization similar to NLP models.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/>
              <a:t>• Gaps: SAM’s limitations in handling domain-specific segmentation, particularly for specialized and scaled segmentation needs.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/>
              <a:t>• Aim: Extend SAM’s flexibility and accuracy for specific applications like medical and autonomous driving.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57"/>
          <p:cNvPicPr preferRelativeResize="0"/>
          <p:nvPr/>
        </p:nvPicPr>
        <p:blipFill rotWithShape="1">
          <a:blip r:embed="rId3">
            <a:alphaModFix/>
          </a:blip>
          <a:srcRect b="0" l="25107" r="25107" t="0"/>
          <a:stretch/>
        </p:blipFill>
        <p:spPr>
          <a:xfrm>
            <a:off x="6658527" y="2057394"/>
            <a:ext cx="2057400" cy="2057400"/>
          </a:xfrm>
          <a:prstGeom prst="snip1Rect">
            <a:avLst>
              <a:gd fmla="val 24488" name="adj"/>
            </a:avLst>
          </a:prstGeom>
          <a:noFill/>
          <a:ln>
            <a:noFill/>
          </a:ln>
        </p:spPr>
      </p:pic>
      <p:sp>
        <p:nvSpPr>
          <p:cNvPr id="443" name="Google Shape;443;p57"/>
          <p:cNvSpPr/>
          <p:nvPr/>
        </p:nvSpPr>
        <p:spPr>
          <a:xfrm>
            <a:off x="8213650" y="2057394"/>
            <a:ext cx="502200" cy="668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44" name="Google Shape;444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44865" y="2057394"/>
            <a:ext cx="2057400" cy="2057400"/>
          </a:xfrm>
          <a:prstGeom prst="snip1Rect">
            <a:avLst>
              <a:gd fmla="val 24488" name="adj"/>
            </a:avLst>
          </a:prstGeom>
          <a:noFill/>
          <a:ln>
            <a:noFill/>
          </a:ln>
        </p:spPr>
      </p:pic>
      <p:pic>
        <p:nvPicPr>
          <p:cNvPr id="445" name="Google Shape;445;p57"/>
          <p:cNvPicPr preferRelativeResize="0"/>
          <p:nvPr/>
        </p:nvPicPr>
        <p:blipFill rotWithShape="1">
          <a:blip r:embed="rId5">
            <a:alphaModFix/>
          </a:blip>
          <a:srcRect b="0" l="12537" r="31212" t="0"/>
          <a:stretch/>
        </p:blipFill>
        <p:spPr>
          <a:xfrm>
            <a:off x="431202" y="2057394"/>
            <a:ext cx="2057400" cy="2057400"/>
          </a:xfrm>
          <a:prstGeom prst="snip1Rect">
            <a:avLst>
              <a:gd fmla="val 24488" name="adj"/>
            </a:avLst>
          </a:prstGeom>
          <a:noFill/>
          <a:ln>
            <a:noFill/>
          </a:ln>
        </p:spPr>
      </p:pic>
      <p:sp>
        <p:nvSpPr>
          <p:cNvPr id="446" name="Google Shape;446;p57"/>
          <p:cNvSpPr/>
          <p:nvPr/>
        </p:nvSpPr>
        <p:spPr>
          <a:xfrm>
            <a:off x="5099988" y="2057394"/>
            <a:ext cx="502200" cy="668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47" name="Google Shape;447;p57"/>
          <p:cNvSpPr txBox="1"/>
          <p:nvPr>
            <p:ph idx="6" type="subTitle"/>
          </p:nvPr>
        </p:nvSpPr>
        <p:spPr>
          <a:xfrm>
            <a:off x="6608338" y="4625150"/>
            <a:ext cx="2107500" cy="12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/>
              <a:t>Autonomous Driving: Cityscapes and KITTI for urban scene segmentation with various object scales.</a:t>
            </a:r>
            <a:endParaRPr/>
          </a:p>
        </p:txBody>
      </p:sp>
      <p:sp>
        <p:nvSpPr>
          <p:cNvPr id="448" name="Google Shape;448;p57"/>
          <p:cNvSpPr txBox="1"/>
          <p:nvPr>
            <p:ph type="title"/>
          </p:nvPr>
        </p:nvSpPr>
        <p:spPr>
          <a:xfrm>
            <a:off x="333925" y="782867"/>
            <a:ext cx="847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Datasets Used</a:t>
            </a:r>
            <a:endParaRPr/>
          </a:p>
        </p:txBody>
      </p:sp>
      <p:sp>
        <p:nvSpPr>
          <p:cNvPr id="449" name="Google Shape;449;p57"/>
          <p:cNvSpPr txBox="1"/>
          <p:nvPr>
            <p:ph idx="1" type="subTitle"/>
          </p:nvPr>
        </p:nvSpPr>
        <p:spPr>
          <a:xfrm>
            <a:off x="431200" y="4560650"/>
            <a:ext cx="21075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/>
              <a:t>SA-1B: General-purpose dataset of over 1 billion masks.</a:t>
            </a:r>
            <a:endParaRPr sz="1400"/>
          </a:p>
        </p:txBody>
      </p:sp>
      <p:sp>
        <p:nvSpPr>
          <p:cNvPr id="450" name="Google Shape;450;p57"/>
          <p:cNvSpPr txBox="1"/>
          <p:nvPr>
            <p:ph idx="5" type="subTitle"/>
          </p:nvPr>
        </p:nvSpPr>
        <p:spPr>
          <a:xfrm>
            <a:off x="3519825" y="4625150"/>
            <a:ext cx="2107500" cy="14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Medical Imaging: MSD and LIDC-IDRI datasets for CT/MRI anatomical detail.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51" name="Google Shape;451;p57"/>
          <p:cNvSpPr/>
          <p:nvPr/>
        </p:nvSpPr>
        <p:spPr>
          <a:xfrm>
            <a:off x="1986325" y="2057394"/>
            <a:ext cx="502200" cy="668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8"/>
          <p:cNvSpPr txBox="1"/>
          <p:nvPr>
            <p:ph idx="1" type="body"/>
          </p:nvPr>
        </p:nvSpPr>
        <p:spPr>
          <a:xfrm>
            <a:off x="2251075" y="2521769"/>
            <a:ext cx="4184700" cy="23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/>
              <a:t>• Collection and Organization: Structured medical and autonomous driving datasets.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/>
              <a:t>• Preprocessing: Normalization, format conversion, annotation alignment, augmentation.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/>
              <a:t>• Partitioning: Training, validation, testing splits for balanced representation.</a:t>
            </a:r>
            <a:endParaRPr/>
          </a:p>
        </p:txBody>
      </p:sp>
      <p:sp>
        <p:nvSpPr>
          <p:cNvPr id="457" name="Google Shape;457;p58"/>
          <p:cNvSpPr txBox="1"/>
          <p:nvPr>
            <p:ph type="title"/>
          </p:nvPr>
        </p:nvSpPr>
        <p:spPr>
          <a:xfrm>
            <a:off x="2251075" y="1649817"/>
            <a:ext cx="4184700" cy="82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Preparation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9"/>
          <p:cNvSpPr txBox="1"/>
          <p:nvPr>
            <p:ph idx="1" type="body"/>
          </p:nvPr>
        </p:nvSpPr>
        <p:spPr>
          <a:xfrm>
            <a:off x="1240150" y="2125569"/>
            <a:ext cx="41847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/>
              <a:t>Details of the lightweight mask decoder.</a:t>
            </a:r>
            <a:endParaRPr/>
          </a:p>
        </p:txBody>
      </p:sp>
      <p:pic>
        <p:nvPicPr>
          <p:cNvPr id="463" name="Google Shape;46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25" y="2703179"/>
            <a:ext cx="7750349" cy="2925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0"/>
          <p:cNvSpPr txBox="1"/>
          <p:nvPr>
            <p:ph type="title"/>
          </p:nvPr>
        </p:nvSpPr>
        <p:spPr>
          <a:xfrm>
            <a:off x="334200" y="1520592"/>
            <a:ext cx="8475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Implementation Details</a:t>
            </a:r>
            <a:endParaRPr/>
          </a:p>
        </p:txBody>
      </p:sp>
      <p:sp>
        <p:nvSpPr>
          <p:cNvPr id="469" name="Google Shape;469;p60"/>
          <p:cNvSpPr txBox="1"/>
          <p:nvPr>
            <p:ph idx="1" type="body"/>
          </p:nvPr>
        </p:nvSpPr>
        <p:spPr>
          <a:xfrm>
            <a:off x="434125" y="2528550"/>
            <a:ext cx="6360300" cy="26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Enhanced Prompt Encoder: Self-attention, learned embeddings, hierarchical encoding.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Multi-Scale Feature Fusion: FPN and cross-resolution attention.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/>
              <a:t>Domain-Specific Fine-Tuning: Optimized training on specialized datasets for accuracy.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esson 1">
  <a:themeElements>
    <a:clrScheme name="Simple Light">
      <a:dk1>
        <a:srgbClr val="137C3F"/>
      </a:dk1>
      <a:lt1>
        <a:srgbClr val="FFFCF5"/>
      </a:lt1>
      <a:dk2>
        <a:srgbClr val="146AEB"/>
      </a:dk2>
      <a:lt2>
        <a:srgbClr val="FBA084"/>
      </a:lt2>
      <a:accent1>
        <a:srgbClr val="000000"/>
      </a:accent1>
      <a:accent2>
        <a:srgbClr val="FFFFB3"/>
      </a:accent2>
      <a:accent3>
        <a:srgbClr val="B6D7A8"/>
      </a:accent3>
      <a:accent4>
        <a:srgbClr val="A4C2F4"/>
      </a:accent4>
      <a:accent5>
        <a:srgbClr val="B6D7A8"/>
      </a:accent5>
      <a:accent6>
        <a:srgbClr val="B4A7D6"/>
      </a:accent6>
      <a:hlink>
        <a:srgbClr val="146A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